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7"/>
  </p:notesMasterIdLst>
  <p:handoutMasterIdLst>
    <p:handoutMasterId r:id="rId18"/>
  </p:handoutMasterIdLst>
  <p:sldIdLst>
    <p:sldId id="258" r:id="rId3"/>
    <p:sldId id="259" r:id="rId4"/>
    <p:sldId id="260" r:id="rId5"/>
    <p:sldId id="261" r:id="rId6"/>
    <p:sldId id="262" r:id="rId7"/>
    <p:sldId id="271" r:id="rId8"/>
    <p:sldId id="263" r:id="rId9"/>
    <p:sldId id="272" r:id="rId10"/>
    <p:sldId id="264" r:id="rId11"/>
    <p:sldId id="265" r:id="rId12"/>
    <p:sldId id="267" r:id="rId13"/>
    <p:sldId id="268" r:id="rId14"/>
    <p:sldId id="269" r:id="rId15"/>
    <p:sldId id="270" r:id="rId1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929" userDrawn="1">
          <p15:clr>
            <a:srgbClr val="A4A3A4"/>
          </p15:clr>
        </p15:guide>
        <p15:guide id="2" pos="57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B0B"/>
    <a:srgbClr val="33CC33"/>
    <a:srgbClr val="00CC00"/>
    <a:srgbClr val="00CC66"/>
    <a:srgbClr val="C7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97" autoAdjust="0"/>
  </p:normalViewPr>
  <p:slideViewPr>
    <p:cSldViewPr showGuides="1">
      <p:cViewPr varScale="1">
        <p:scale>
          <a:sx n="70" d="100"/>
          <a:sy n="70" d="100"/>
        </p:scale>
        <p:origin x="442" y="48"/>
      </p:cViewPr>
      <p:guideLst>
        <p:guide orient="horz" pos="3929"/>
        <p:guide pos="5738"/>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CE1F9-D5A3-4880-A039-63128F632DC6}"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fr-BE"/>
        </a:p>
      </dgm:t>
    </dgm:pt>
    <dgm:pt modelId="{A976DAAA-C103-4A79-A89B-6EB4E6C83004}">
      <dgm:prSet phldrT="[Text]"/>
      <dgm:spPr/>
      <dgm:t>
        <a:bodyPr/>
        <a:lstStyle/>
        <a:p>
          <a:r>
            <a:rPr lang="fr-BE" dirty="0" smtClean="0"/>
            <a:t>Nice to know</a:t>
          </a:r>
          <a:endParaRPr lang="fr-BE" dirty="0"/>
        </a:p>
      </dgm:t>
    </dgm:pt>
    <dgm:pt modelId="{D4098D46-DE9F-40B3-9AA8-FD495CFD1B40}" type="parTrans" cxnId="{EEF84F9F-C9DD-41A7-9B77-34A41CE896EB}">
      <dgm:prSet/>
      <dgm:spPr/>
      <dgm:t>
        <a:bodyPr/>
        <a:lstStyle/>
        <a:p>
          <a:endParaRPr lang="fr-BE"/>
        </a:p>
      </dgm:t>
    </dgm:pt>
    <dgm:pt modelId="{FCA42E29-BA37-48B2-9AF2-64951AE68858}" type="sibTrans" cxnId="{EEF84F9F-C9DD-41A7-9B77-34A41CE896EB}">
      <dgm:prSet/>
      <dgm:spPr/>
      <dgm:t>
        <a:bodyPr/>
        <a:lstStyle/>
        <a:p>
          <a:endParaRPr lang="fr-BE"/>
        </a:p>
      </dgm:t>
    </dgm:pt>
    <dgm:pt modelId="{F7994D5C-5105-472A-BEB4-B982D5F4063F}">
      <dgm:prSet phldrT="[Text]"/>
      <dgm:spPr/>
      <dgm:t>
        <a:bodyPr/>
        <a:lstStyle/>
        <a:p>
          <a:r>
            <a:rPr lang="fr-BE" dirty="0" smtClean="0"/>
            <a:t>Essential to know</a:t>
          </a:r>
          <a:endParaRPr lang="fr-BE" dirty="0"/>
        </a:p>
      </dgm:t>
    </dgm:pt>
    <dgm:pt modelId="{2800342D-CF41-4FAF-87AF-8290A8FFFA38}" type="parTrans" cxnId="{01C9ECF3-E635-42CB-81AF-A829F1B8EBE9}">
      <dgm:prSet/>
      <dgm:spPr/>
      <dgm:t>
        <a:bodyPr/>
        <a:lstStyle/>
        <a:p>
          <a:endParaRPr lang="fr-BE"/>
        </a:p>
      </dgm:t>
    </dgm:pt>
    <dgm:pt modelId="{5BCDC32A-75DC-4B0E-BECA-5513EBA3F7A2}" type="sibTrans" cxnId="{01C9ECF3-E635-42CB-81AF-A829F1B8EBE9}">
      <dgm:prSet/>
      <dgm:spPr/>
      <dgm:t>
        <a:bodyPr/>
        <a:lstStyle/>
        <a:p>
          <a:endParaRPr lang="fr-BE"/>
        </a:p>
      </dgm:t>
    </dgm:pt>
    <dgm:pt modelId="{27A730D7-0BC5-45A2-9769-32E0CB805E58}" type="pres">
      <dgm:prSet presAssocID="{1C8CE1F9-D5A3-4880-A039-63128F632DC6}" presName="Name0" presStyleCnt="0">
        <dgm:presLayoutVars>
          <dgm:chMax val="7"/>
          <dgm:resizeHandles val="exact"/>
        </dgm:presLayoutVars>
      </dgm:prSet>
      <dgm:spPr/>
      <dgm:t>
        <a:bodyPr/>
        <a:lstStyle/>
        <a:p>
          <a:endParaRPr lang="fr-BE"/>
        </a:p>
      </dgm:t>
    </dgm:pt>
    <dgm:pt modelId="{9322C8C7-217B-47A1-A440-969966C64F4C}" type="pres">
      <dgm:prSet presAssocID="{1C8CE1F9-D5A3-4880-A039-63128F632DC6}" presName="comp1" presStyleCnt="0"/>
      <dgm:spPr/>
    </dgm:pt>
    <dgm:pt modelId="{C32487B3-B44B-41E5-B1C7-89BF5F23D3A0}" type="pres">
      <dgm:prSet presAssocID="{1C8CE1F9-D5A3-4880-A039-63128F632DC6}" presName="circle1" presStyleLbl="node1" presStyleIdx="0" presStyleCnt="2" custLinFactNeighborX="59688" custLinFactNeighborY="-69"/>
      <dgm:spPr/>
      <dgm:t>
        <a:bodyPr/>
        <a:lstStyle/>
        <a:p>
          <a:endParaRPr lang="fr-BE"/>
        </a:p>
      </dgm:t>
    </dgm:pt>
    <dgm:pt modelId="{82573A46-FDD0-4894-9341-BF38C4D9E0F7}" type="pres">
      <dgm:prSet presAssocID="{1C8CE1F9-D5A3-4880-A039-63128F632DC6}" presName="c1text" presStyleLbl="node1" presStyleIdx="0" presStyleCnt="2">
        <dgm:presLayoutVars>
          <dgm:bulletEnabled val="1"/>
        </dgm:presLayoutVars>
      </dgm:prSet>
      <dgm:spPr/>
      <dgm:t>
        <a:bodyPr/>
        <a:lstStyle/>
        <a:p>
          <a:endParaRPr lang="fr-BE"/>
        </a:p>
      </dgm:t>
    </dgm:pt>
    <dgm:pt modelId="{67862B63-9B31-4D68-A57A-9BC8E76D1B66}" type="pres">
      <dgm:prSet presAssocID="{1C8CE1F9-D5A3-4880-A039-63128F632DC6}" presName="comp2" presStyleCnt="0"/>
      <dgm:spPr/>
    </dgm:pt>
    <dgm:pt modelId="{5C3414C3-A223-467B-BDD2-623CBF886F9A}" type="pres">
      <dgm:prSet presAssocID="{1C8CE1F9-D5A3-4880-A039-63128F632DC6}" presName="circle2" presStyleLbl="node1" presStyleIdx="1" presStyleCnt="2" custScaleX="62626" custScaleY="61615" custLinFactNeighborX="42424" custLinFactNeighborY="-16162"/>
      <dgm:spPr/>
      <dgm:t>
        <a:bodyPr/>
        <a:lstStyle/>
        <a:p>
          <a:endParaRPr lang="fr-BE"/>
        </a:p>
      </dgm:t>
    </dgm:pt>
    <dgm:pt modelId="{DD16F695-E78F-475E-B34A-87AC134CEB03}" type="pres">
      <dgm:prSet presAssocID="{1C8CE1F9-D5A3-4880-A039-63128F632DC6}" presName="c2text" presStyleLbl="node1" presStyleIdx="1" presStyleCnt="2">
        <dgm:presLayoutVars>
          <dgm:bulletEnabled val="1"/>
        </dgm:presLayoutVars>
      </dgm:prSet>
      <dgm:spPr/>
      <dgm:t>
        <a:bodyPr/>
        <a:lstStyle/>
        <a:p>
          <a:endParaRPr lang="fr-BE"/>
        </a:p>
      </dgm:t>
    </dgm:pt>
  </dgm:ptLst>
  <dgm:cxnLst>
    <dgm:cxn modelId="{F4482DA2-27D6-4FCF-88C9-67EFAF176AFE}" type="presOf" srcId="{F7994D5C-5105-472A-BEB4-B982D5F4063F}" destId="{DD16F695-E78F-475E-B34A-87AC134CEB03}" srcOrd="1" destOrd="0" presId="urn:microsoft.com/office/officeart/2005/8/layout/venn2"/>
    <dgm:cxn modelId="{BE96906A-F0DF-438A-8990-0EC416656EE9}" type="presOf" srcId="{A976DAAA-C103-4A79-A89B-6EB4E6C83004}" destId="{C32487B3-B44B-41E5-B1C7-89BF5F23D3A0}" srcOrd="0" destOrd="0" presId="urn:microsoft.com/office/officeart/2005/8/layout/venn2"/>
    <dgm:cxn modelId="{1958A2F4-F420-4D33-9A55-D0CCF42D1988}" type="presOf" srcId="{F7994D5C-5105-472A-BEB4-B982D5F4063F}" destId="{5C3414C3-A223-467B-BDD2-623CBF886F9A}" srcOrd="0" destOrd="0" presId="urn:microsoft.com/office/officeart/2005/8/layout/venn2"/>
    <dgm:cxn modelId="{172081D6-EA12-4DFB-BBDF-D82F6114A33F}" type="presOf" srcId="{1C8CE1F9-D5A3-4880-A039-63128F632DC6}" destId="{27A730D7-0BC5-45A2-9769-32E0CB805E58}" srcOrd="0" destOrd="0" presId="urn:microsoft.com/office/officeart/2005/8/layout/venn2"/>
    <dgm:cxn modelId="{01C9ECF3-E635-42CB-81AF-A829F1B8EBE9}" srcId="{1C8CE1F9-D5A3-4880-A039-63128F632DC6}" destId="{F7994D5C-5105-472A-BEB4-B982D5F4063F}" srcOrd="1" destOrd="0" parTransId="{2800342D-CF41-4FAF-87AF-8290A8FFFA38}" sibTransId="{5BCDC32A-75DC-4B0E-BECA-5513EBA3F7A2}"/>
    <dgm:cxn modelId="{EEF84F9F-C9DD-41A7-9B77-34A41CE896EB}" srcId="{1C8CE1F9-D5A3-4880-A039-63128F632DC6}" destId="{A976DAAA-C103-4A79-A89B-6EB4E6C83004}" srcOrd="0" destOrd="0" parTransId="{D4098D46-DE9F-40B3-9AA8-FD495CFD1B40}" sibTransId="{FCA42E29-BA37-48B2-9AF2-64951AE68858}"/>
    <dgm:cxn modelId="{E67AA5A2-1FFA-42E3-AE1D-D394CEFD337E}" type="presOf" srcId="{A976DAAA-C103-4A79-A89B-6EB4E6C83004}" destId="{82573A46-FDD0-4894-9341-BF38C4D9E0F7}" srcOrd="1" destOrd="0" presId="urn:microsoft.com/office/officeart/2005/8/layout/venn2"/>
    <dgm:cxn modelId="{B7C67124-9A24-4FF9-9974-C400D2D6F408}" type="presParOf" srcId="{27A730D7-0BC5-45A2-9769-32E0CB805E58}" destId="{9322C8C7-217B-47A1-A440-969966C64F4C}" srcOrd="0" destOrd="0" presId="urn:microsoft.com/office/officeart/2005/8/layout/venn2"/>
    <dgm:cxn modelId="{C84DFD7B-DD93-4D80-8319-D653ABA280E9}" type="presParOf" srcId="{9322C8C7-217B-47A1-A440-969966C64F4C}" destId="{C32487B3-B44B-41E5-B1C7-89BF5F23D3A0}" srcOrd="0" destOrd="0" presId="urn:microsoft.com/office/officeart/2005/8/layout/venn2"/>
    <dgm:cxn modelId="{57D90149-D546-455B-BE1A-606D5305E378}" type="presParOf" srcId="{9322C8C7-217B-47A1-A440-969966C64F4C}" destId="{82573A46-FDD0-4894-9341-BF38C4D9E0F7}" srcOrd="1" destOrd="0" presId="urn:microsoft.com/office/officeart/2005/8/layout/venn2"/>
    <dgm:cxn modelId="{EBDE927D-FFB8-4FC4-8667-8D7315ED5DAC}" type="presParOf" srcId="{27A730D7-0BC5-45A2-9769-32E0CB805E58}" destId="{67862B63-9B31-4D68-A57A-9BC8E76D1B66}" srcOrd="1" destOrd="0" presId="urn:microsoft.com/office/officeart/2005/8/layout/venn2"/>
    <dgm:cxn modelId="{18EBBFC2-C667-4505-BE70-97B69A3D84F7}" type="presParOf" srcId="{67862B63-9B31-4D68-A57A-9BC8E76D1B66}" destId="{5C3414C3-A223-467B-BDD2-623CBF886F9A}" srcOrd="0" destOrd="0" presId="urn:microsoft.com/office/officeart/2005/8/layout/venn2"/>
    <dgm:cxn modelId="{66E52F85-9892-4D52-A642-E30A5AF0BECE}" type="presParOf" srcId="{67862B63-9B31-4D68-A57A-9BC8E76D1B66}" destId="{DD16F695-E78F-475E-B34A-87AC134CEB0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9EB5E-91BA-47A8-9F2B-37BD6C650EA7}"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fr-BE"/>
        </a:p>
      </dgm:t>
    </dgm:pt>
    <dgm:pt modelId="{5EF3EDC3-2F50-460D-8E9F-E070C171C886}">
      <dgm:prSet phldrT="[Text]" custT="1"/>
      <dgm:spPr/>
      <dgm:t>
        <a:bodyPr/>
        <a:lstStyle/>
        <a:p>
          <a:r>
            <a:rPr lang="fr-BE" sz="2000" b="1" dirty="0" smtClean="0"/>
            <a:t>General</a:t>
          </a:r>
        </a:p>
        <a:p>
          <a:r>
            <a:rPr lang="fr-BE" sz="2000" b="1" dirty="0" smtClean="0"/>
            <a:t>population</a:t>
          </a:r>
          <a:endParaRPr lang="fr-BE" sz="2000" b="1" dirty="0"/>
        </a:p>
      </dgm:t>
    </dgm:pt>
    <dgm:pt modelId="{F1FB44FA-4D87-4210-AB29-0CE4C90CAE3B}" type="parTrans" cxnId="{6870D0A4-02F4-4DE0-8223-769832B9F386}">
      <dgm:prSet/>
      <dgm:spPr/>
      <dgm:t>
        <a:bodyPr/>
        <a:lstStyle/>
        <a:p>
          <a:endParaRPr lang="fr-BE"/>
        </a:p>
      </dgm:t>
    </dgm:pt>
    <dgm:pt modelId="{E649FD48-FB6D-40C1-BF9D-0CB401F7F1CF}" type="sibTrans" cxnId="{6870D0A4-02F4-4DE0-8223-769832B9F386}">
      <dgm:prSet/>
      <dgm:spPr/>
      <dgm:t>
        <a:bodyPr/>
        <a:lstStyle/>
        <a:p>
          <a:endParaRPr lang="fr-BE"/>
        </a:p>
      </dgm:t>
    </dgm:pt>
    <dgm:pt modelId="{E4A14B75-BA54-4EAC-B3E4-D36DD28A30D6}">
      <dgm:prSet phldrT="[Text]" custT="1"/>
      <dgm:spPr/>
      <dgm:t>
        <a:bodyPr/>
        <a:lstStyle/>
        <a:p>
          <a:r>
            <a:rPr lang="fr-BE" sz="2000" b="1" dirty="0" smtClean="0"/>
            <a:t>PLHIV</a:t>
          </a:r>
          <a:endParaRPr lang="fr-BE" sz="2000" b="1" dirty="0"/>
        </a:p>
      </dgm:t>
    </dgm:pt>
    <dgm:pt modelId="{2E16EF49-F324-40EF-9680-A02D584FC66B}" type="parTrans" cxnId="{103A14F0-5D2A-4CC2-864D-8C16FE1AF16C}">
      <dgm:prSet/>
      <dgm:spPr/>
      <dgm:t>
        <a:bodyPr/>
        <a:lstStyle/>
        <a:p>
          <a:endParaRPr lang="fr-BE"/>
        </a:p>
      </dgm:t>
    </dgm:pt>
    <dgm:pt modelId="{41C745CF-D6E9-4247-8337-46E2DC1B61F7}" type="sibTrans" cxnId="{103A14F0-5D2A-4CC2-864D-8C16FE1AF16C}">
      <dgm:prSet/>
      <dgm:spPr/>
      <dgm:t>
        <a:bodyPr/>
        <a:lstStyle/>
        <a:p>
          <a:endParaRPr lang="fr-BE"/>
        </a:p>
      </dgm:t>
    </dgm:pt>
    <dgm:pt modelId="{074C878F-EDF4-4C9F-8825-C3572415F31E}">
      <dgm:prSet phldrT="[Text]" custT="1"/>
      <dgm:spPr/>
      <dgm:t>
        <a:bodyPr/>
        <a:lstStyle/>
        <a:p>
          <a:r>
            <a:rPr lang="fr-BE" sz="2000" b="1" dirty="0" smtClean="0"/>
            <a:t>PLHIV </a:t>
          </a:r>
          <a:r>
            <a:rPr lang="fr-BE" sz="2000" b="1" dirty="0" err="1" smtClean="0"/>
            <a:t>initiating</a:t>
          </a:r>
          <a:r>
            <a:rPr lang="fr-BE" sz="2000" b="1" dirty="0" smtClean="0"/>
            <a:t> or on ART</a:t>
          </a:r>
          <a:endParaRPr lang="fr-BE" sz="2000" b="1" dirty="0"/>
        </a:p>
      </dgm:t>
    </dgm:pt>
    <dgm:pt modelId="{A4518674-0D51-4DD8-BBB5-52FF6DB2F811}" type="parTrans" cxnId="{B626827A-1304-4B5F-A8C9-938632424CE8}">
      <dgm:prSet/>
      <dgm:spPr/>
      <dgm:t>
        <a:bodyPr/>
        <a:lstStyle/>
        <a:p>
          <a:endParaRPr lang="fr-BE"/>
        </a:p>
      </dgm:t>
    </dgm:pt>
    <dgm:pt modelId="{667886F6-CC06-42D5-86A1-BD71DE7BAC74}" type="sibTrans" cxnId="{B626827A-1304-4B5F-A8C9-938632424CE8}">
      <dgm:prSet/>
      <dgm:spPr/>
      <dgm:t>
        <a:bodyPr/>
        <a:lstStyle/>
        <a:p>
          <a:endParaRPr lang="fr-BE"/>
        </a:p>
      </dgm:t>
    </dgm:pt>
    <dgm:pt modelId="{592D1B6C-1C5E-4B9D-8B6C-1A220BE65D6C}">
      <dgm:prSet phldrT="[Text]" custT="1"/>
      <dgm:spPr/>
      <dgm:t>
        <a:bodyPr/>
        <a:lstStyle/>
        <a:p>
          <a:r>
            <a:rPr lang="fr-BE" sz="2000" b="1" dirty="0" smtClean="0"/>
            <a:t>PLHIV </a:t>
          </a:r>
          <a:r>
            <a:rPr lang="fr-BE" sz="2000" b="1" dirty="0" err="1" smtClean="0"/>
            <a:t>with</a:t>
          </a:r>
          <a:r>
            <a:rPr lang="fr-BE" sz="2000" b="1" dirty="0" smtClean="0"/>
            <a:t> VL &gt;1000 copies/ml</a:t>
          </a:r>
          <a:endParaRPr lang="fr-BE" sz="2000" b="1" dirty="0"/>
        </a:p>
      </dgm:t>
    </dgm:pt>
    <dgm:pt modelId="{89742396-36F2-48F0-8BFD-1B2AD0DEFD60}" type="parTrans" cxnId="{3CACB826-AC0D-464D-9B77-1B743B87B4ED}">
      <dgm:prSet/>
      <dgm:spPr/>
      <dgm:t>
        <a:bodyPr/>
        <a:lstStyle/>
        <a:p>
          <a:endParaRPr lang="fr-BE"/>
        </a:p>
      </dgm:t>
    </dgm:pt>
    <dgm:pt modelId="{69C9ADB1-EC64-4C3A-8644-22DC90FB7F4A}" type="sibTrans" cxnId="{3CACB826-AC0D-464D-9B77-1B743B87B4ED}">
      <dgm:prSet/>
      <dgm:spPr/>
      <dgm:t>
        <a:bodyPr/>
        <a:lstStyle/>
        <a:p>
          <a:endParaRPr lang="fr-BE"/>
        </a:p>
      </dgm:t>
    </dgm:pt>
    <dgm:pt modelId="{947628BC-9C1A-4E51-B62C-AC4CA4ED36AE}" type="pres">
      <dgm:prSet presAssocID="{DEB9EB5E-91BA-47A8-9F2B-37BD6C650EA7}" presName="Name0" presStyleCnt="0">
        <dgm:presLayoutVars>
          <dgm:chMax val="7"/>
          <dgm:resizeHandles val="exact"/>
        </dgm:presLayoutVars>
      </dgm:prSet>
      <dgm:spPr/>
      <dgm:t>
        <a:bodyPr/>
        <a:lstStyle/>
        <a:p>
          <a:endParaRPr lang="fr-BE"/>
        </a:p>
      </dgm:t>
    </dgm:pt>
    <dgm:pt modelId="{41C8CB53-E32F-4D4E-A42D-A1A39A985686}" type="pres">
      <dgm:prSet presAssocID="{DEB9EB5E-91BA-47A8-9F2B-37BD6C650EA7}" presName="comp1" presStyleCnt="0"/>
      <dgm:spPr/>
    </dgm:pt>
    <dgm:pt modelId="{2C59386C-575D-4538-86B2-539B3E74A178}" type="pres">
      <dgm:prSet presAssocID="{DEB9EB5E-91BA-47A8-9F2B-37BD6C650EA7}" presName="circle1" presStyleLbl="node1" presStyleIdx="0" presStyleCnt="4" custLinFactNeighborX="0" custLinFactNeighborY="332"/>
      <dgm:spPr/>
      <dgm:t>
        <a:bodyPr/>
        <a:lstStyle/>
        <a:p>
          <a:endParaRPr lang="fr-BE"/>
        </a:p>
      </dgm:t>
    </dgm:pt>
    <dgm:pt modelId="{7AB342B3-91C8-4BEC-9911-53919E83A46F}" type="pres">
      <dgm:prSet presAssocID="{DEB9EB5E-91BA-47A8-9F2B-37BD6C650EA7}" presName="c1text" presStyleLbl="node1" presStyleIdx="0" presStyleCnt="4">
        <dgm:presLayoutVars>
          <dgm:bulletEnabled val="1"/>
        </dgm:presLayoutVars>
      </dgm:prSet>
      <dgm:spPr/>
      <dgm:t>
        <a:bodyPr/>
        <a:lstStyle/>
        <a:p>
          <a:endParaRPr lang="fr-BE"/>
        </a:p>
      </dgm:t>
    </dgm:pt>
    <dgm:pt modelId="{6BA5FA6F-04B6-4D50-8583-946A2B44B228}" type="pres">
      <dgm:prSet presAssocID="{DEB9EB5E-91BA-47A8-9F2B-37BD6C650EA7}" presName="comp2" presStyleCnt="0"/>
      <dgm:spPr/>
    </dgm:pt>
    <dgm:pt modelId="{0CA25A05-A04A-4648-A98B-1F4C2CC5B24A}" type="pres">
      <dgm:prSet presAssocID="{DEB9EB5E-91BA-47A8-9F2B-37BD6C650EA7}" presName="circle2" presStyleLbl="node1" presStyleIdx="1" presStyleCnt="4" custScaleY="101564" custLinFactNeighborX="-172" custLinFactNeighborY="3708"/>
      <dgm:spPr/>
      <dgm:t>
        <a:bodyPr/>
        <a:lstStyle/>
        <a:p>
          <a:endParaRPr lang="fr-BE"/>
        </a:p>
      </dgm:t>
    </dgm:pt>
    <dgm:pt modelId="{B8834CD9-007C-470B-8EBF-2DC390CD4538}" type="pres">
      <dgm:prSet presAssocID="{DEB9EB5E-91BA-47A8-9F2B-37BD6C650EA7}" presName="c2text" presStyleLbl="node1" presStyleIdx="1" presStyleCnt="4">
        <dgm:presLayoutVars>
          <dgm:bulletEnabled val="1"/>
        </dgm:presLayoutVars>
      </dgm:prSet>
      <dgm:spPr/>
      <dgm:t>
        <a:bodyPr/>
        <a:lstStyle/>
        <a:p>
          <a:endParaRPr lang="fr-BE"/>
        </a:p>
      </dgm:t>
    </dgm:pt>
    <dgm:pt modelId="{9AE750B4-9CB8-4D54-9F0F-5109960598A5}" type="pres">
      <dgm:prSet presAssocID="{DEB9EB5E-91BA-47A8-9F2B-37BD6C650EA7}" presName="comp3" presStyleCnt="0"/>
      <dgm:spPr/>
    </dgm:pt>
    <dgm:pt modelId="{9D136656-A1AB-41A4-A546-F60E79E9174F}" type="pres">
      <dgm:prSet presAssocID="{DEB9EB5E-91BA-47A8-9F2B-37BD6C650EA7}" presName="circle3" presStyleLbl="node1" presStyleIdx="2" presStyleCnt="4"/>
      <dgm:spPr/>
      <dgm:t>
        <a:bodyPr/>
        <a:lstStyle/>
        <a:p>
          <a:endParaRPr lang="fr-BE"/>
        </a:p>
      </dgm:t>
    </dgm:pt>
    <dgm:pt modelId="{00D9A556-3A92-4363-A61B-CE6A063DC96D}" type="pres">
      <dgm:prSet presAssocID="{DEB9EB5E-91BA-47A8-9F2B-37BD6C650EA7}" presName="c3text" presStyleLbl="node1" presStyleIdx="2" presStyleCnt="4">
        <dgm:presLayoutVars>
          <dgm:bulletEnabled val="1"/>
        </dgm:presLayoutVars>
      </dgm:prSet>
      <dgm:spPr/>
      <dgm:t>
        <a:bodyPr/>
        <a:lstStyle/>
        <a:p>
          <a:endParaRPr lang="fr-BE"/>
        </a:p>
      </dgm:t>
    </dgm:pt>
    <dgm:pt modelId="{9EB7B9DE-5B1F-480E-BF08-5692BBAC393F}" type="pres">
      <dgm:prSet presAssocID="{DEB9EB5E-91BA-47A8-9F2B-37BD6C650EA7}" presName="comp4" presStyleCnt="0"/>
      <dgm:spPr/>
    </dgm:pt>
    <dgm:pt modelId="{D3C17CCB-41E8-43B4-B3CC-4C85C5326CEA}" type="pres">
      <dgm:prSet presAssocID="{DEB9EB5E-91BA-47A8-9F2B-37BD6C650EA7}" presName="circle4" presStyleLbl="node1" presStyleIdx="3" presStyleCnt="4"/>
      <dgm:spPr/>
      <dgm:t>
        <a:bodyPr/>
        <a:lstStyle/>
        <a:p>
          <a:endParaRPr lang="fr-BE"/>
        </a:p>
      </dgm:t>
    </dgm:pt>
    <dgm:pt modelId="{0C6CBF91-89CC-4043-B41D-E913B73705A7}" type="pres">
      <dgm:prSet presAssocID="{DEB9EB5E-91BA-47A8-9F2B-37BD6C650EA7}" presName="c4text" presStyleLbl="node1" presStyleIdx="3" presStyleCnt="4">
        <dgm:presLayoutVars>
          <dgm:bulletEnabled val="1"/>
        </dgm:presLayoutVars>
      </dgm:prSet>
      <dgm:spPr/>
      <dgm:t>
        <a:bodyPr/>
        <a:lstStyle/>
        <a:p>
          <a:endParaRPr lang="fr-BE"/>
        </a:p>
      </dgm:t>
    </dgm:pt>
  </dgm:ptLst>
  <dgm:cxnLst>
    <dgm:cxn modelId="{6E65E346-5DDF-47FE-A5C4-2CCCB6912A4B}" type="presOf" srcId="{592D1B6C-1C5E-4B9D-8B6C-1A220BE65D6C}" destId="{D3C17CCB-41E8-43B4-B3CC-4C85C5326CEA}" srcOrd="0" destOrd="0" presId="urn:microsoft.com/office/officeart/2005/8/layout/venn2"/>
    <dgm:cxn modelId="{103A14F0-5D2A-4CC2-864D-8C16FE1AF16C}" srcId="{DEB9EB5E-91BA-47A8-9F2B-37BD6C650EA7}" destId="{E4A14B75-BA54-4EAC-B3E4-D36DD28A30D6}" srcOrd="1" destOrd="0" parTransId="{2E16EF49-F324-40EF-9680-A02D584FC66B}" sibTransId="{41C745CF-D6E9-4247-8337-46E2DC1B61F7}"/>
    <dgm:cxn modelId="{BCCF4353-5BA9-432F-A3C3-DD4439B1709A}" type="presOf" srcId="{E4A14B75-BA54-4EAC-B3E4-D36DD28A30D6}" destId="{0CA25A05-A04A-4648-A98B-1F4C2CC5B24A}" srcOrd="0" destOrd="0" presId="urn:microsoft.com/office/officeart/2005/8/layout/venn2"/>
    <dgm:cxn modelId="{3CACB826-AC0D-464D-9B77-1B743B87B4ED}" srcId="{DEB9EB5E-91BA-47A8-9F2B-37BD6C650EA7}" destId="{592D1B6C-1C5E-4B9D-8B6C-1A220BE65D6C}" srcOrd="3" destOrd="0" parTransId="{89742396-36F2-48F0-8BFD-1B2AD0DEFD60}" sibTransId="{69C9ADB1-EC64-4C3A-8644-22DC90FB7F4A}"/>
    <dgm:cxn modelId="{B12B16DD-9A3B-4E9B-A715-0CDE2C90F5CD}" type="presOf" srcId="{074C878F-EDF4-4C9F-8825-C3572415F31E}" destId="{00D9A556-3A92-4363-A61B-CE6A063DC96D}" srcOrd="1" destOrd="0" presId="urn:microsoft.com/office/officeart/2005/8/layout/venn2"/>
    <dgm:cxn modelId="{6870D0A4-02F4-4DE0-8223-769832B9F386}" srcId="{DEB9EB5E-91BA-47A8-9F2B-37BD6C650EA7}" destId="{5EF3EDC3-2F50-460D-8E9F-E070C171C886}" srcOrd="0" destOrd="0" parTransId="{F1FB44FA-4D87-4210-AB29-0CE4C90CAE3B}" sibTransId="{E649FD48-FB6D-40C1-BF9D-0CB401F7F1CF}"/>
    <dgm:cxn modelId="{ADD4559F-8DDC-42E9-9FCE-1D8D2D67FF3F}" type="presOf" srcId="{5EF3EDC3-2F50-460D-8E9F-E070C171C886}" destId="{2C59386C-575D-4538-86B2-539B3E74A178}" srcOrd="0" destOrd="0" presId="urn:microsoft.com/office/officeart/2005/8/layout/venn2"/>
    <dgm:cxn modelId="{B626827A-1304-4B5F-A8C9-938632424CE8}" srcId="{DEB9EB5E-91BA-47A8-9F2B-37BD6C650EA7}" destId="{074C878F-EDF4-4C9F-8825-C3572415F31E}" srcOrd="2" destOrd="0" parTransId="{A4518674-0D51-4DD8-BBB5-52FF6DB2F811}" sibTransId="{667886F6-CC06-42D5-86A1-BD71DE7BAC74}"/>
    <dgm:cxn modelId="{7F6B65FE-6A83-4361-B276-99E436CFE778}" type="presOf" srcId="{5EF3EDC3-2F50-460D-8E9F-E070C171C886}" destId="{7AB342B3-91C8-4BEC-9911-53919E83A46F}" srcOrd="1" destOrd="0" presId="urn:microsoft.com/office/officeart/2005/8/layout/venn2"/>
    <dgm:cxn modelId="{892F33D9-EEB1-4BFA-9F72-8BA4CBBAA5C0}" type="presOf" srcId="{E4A14B75-BA54-4EAC-B3E4-D36DD28A30D6}" destId="{B8834CD9-007C-470B-8EBF-2DC390CD4538}" srcOrd="1" destOrd="0" presId="urn:microsoft.com/office/officeart/2005/8/layout/venn2"/>
    <dgm:cxn modelId="{F6723C99-5319-44BA-B3F9-3D3EA249AEB1}" type="presOf" srcId="{074C878F-EDF4-4C9F-8825-C3572415F31E}" destId="{9D136656-A1AB-41A4-A546-F60E79E9174F}" srcOrd="0" destOrd="0" presId="urn:microsoft.com/office/officeart/2005/8/layout/venn2"/>
    <dgm:cxn modelId="{61B00AF8-0447-42BF-9FF3-137663C13260}" type="presOf" srcId="{DEB9EB5E-91BA-47A8-9F2B-37BD6C650EA7}" destId="{947628BC-9C1A-4E51-B62C-AC4CA4ED36AE}" srcOrd="0" destOrd="0" presId="urn:microsoft.com/office/officeart/2005/8/layout/venn2"/>
    <dgm:cxn modelId="{5519D590-9A84-43B3-8D6D-855F4CCDD336}" type="presOf" srcId="{592D1B6C-1C5E-4B9D-8B6C-1A220BE65D6C}" destId="{0C6CBF91-89CC-4043-B41D-E913B73705A7}" srcOrd="1" destOrd="0" presId="urn:microsoft.com/office/officeart/2005/8/layout/venn2"/>
    <dgm:cxn modelId="{6D55A37A-262C-4F24-8326-3486B5B4E8A4}" type="presParOf" srcId="{947628BC-9C1A-4E51-B62C-AC4CA4ED36AE}" destId="{41C8CB53-E32F-4D4E-A42D-A1A39A985686}" srcOrd="0" destOrd="0" presId="urn:microsoft.com/office/officeart/2005/8/layout/venn2"/>
    <dgm:cxn modelId="{5C19B639-C879-4248-8C4B-0EFE672161DD}" type="presParOf" srcId="{41C8CB53-E32F-4D4E-A42D-A1A39A985686}" destId="{2C59386C-575D-4538-86B2-539B3E74A178}" srcOrd="0" destOrd="0" presId="urn:microsoft.com/office/officeart/2005/8/layout/venn2"/>
    <dgm:cxn modelId="{94CB6889-D700-46D2-9E92-1FE0F5B51D98}" type="presParOf" srcId="{41C8CB53-E32F-4D4E-A42D-A1A39A985686}" destId="{7AB342B3-91C8-4BEC-9911-53919E83A46F}" srcOrd="1" destOrd="0" presId="urn:microsoft.com/office/officeart/2005/8/layout/venn2"/>
    <dgm:cxn modelId="{47E3EF24-540F-416A-929C-F5B4F85FF187}" type="presParOf" srcId="{947628BC-9C1A-4E51-B62C-AC4CA4ED36AE}" destId="{6BA5FA6F-04B6-4D50-8583-946A2B44B228}" srcOrd="1" destOrd="0" presId="urn:microsoft.com/office/officeart/2005/8/layout/venn2"/>
    <dgm:cxn modelId="{04C96F2B-93D8-4FB2-956C-F5076F352E75}" type="presParOf" srcId="{6BA5FA6F-04B6-4D50-8583-946A2B44B228}" destId="{0CA25A05-A04A-4648-A98B-1F4C2CC5B24A}" srcOrd="0" destOrd="0" presId="urn:microsoft.com/office/officeart/2005/8/layout/venn2"/>
    <dgm:cxn modelId="{4666C52E-27C4-4E39-A415-9FB56E667ABA}" type="presParOf" srcId="{6BA5FA6F-04B6-4D50-8583-946A2B44B228}" destId="{B8834CD9-007C-470B-8EBF-2DC390CD4538}" srcOrd="1" destOrd="0" presId="urn:microsoft.com/office/officeart/2005/8/layout/venn2"/>
    <dgm:cxn modelId="{43811707-6645-4BA7-BE95-2EC246006263}" type="presParOf" srcId="{947628BC-9C1A-4E51-B62C-AC4CA4ED36AE}" destId="{9AE750B4-9CB8-4D54-9F0F-5109960598A5}" srcOrd="2" destOrd="0" presId="urn:microsoft.com/office/officeart/2005/8/layout/venn2"/>
    <dgm:cxn modelId="{081B25B4-A0A9-4239-BDE7-AC6D2FCCDDF1}" type="presParOf" srcId="{9AE750B4-9CB8-4D54-9F0F-5109960598A5}" destId="{9D136656-A1AB-41A4-A546-F60E79E9174F}" srcOrd="0" destOrd="0" presId="urn:microsoft.com/office/officeart/2005/8/layout/venn2"/>
    <dgm:cxn modelId="{64A37ADC-6196-448A-9D76-CCEBADC4816C}" type="presParOf" srcId="{9AE750B4-9CB8-4D54-9F0F-5109960598A5}" destId="{00D9A556-3A92-4363-A61B-CE6A063DC96D}" srcOrd="1" destOrd="0" presId="urn:microsoft.com/office/officeart/2005/8/layout/venn2"/>
    <dgm:cxn modelId="{DA1CD8A1-69FB-4547-B76B-6045BCE43E33}" type="presParOf" srcId="{947628BC-9C1A-4E51-B62C-AC4CA4ED36AE}" destId="{9EB7B9DE-5B1F-480E-BF08-5692BBAC393F}" srcOrd="3" destOrd="0" presId="urn:microsoft.com/office/officeart/2005/8/layout/venn2"/>
    <dgm:cxn modelId="{A1438A00-4472-4298-9B5F-9D3B0BB504BD}" type="presParOf" srcId="{9EB7B9DE-5B1F-480E-BF08-5692BBAC393F}" destId="{D3C17CCB-41E8-43B4-B3CC-4C85C5326CEA}" srcOrd="0" destOrd="0" presId="urn:microsoft.com/office/officeart/2005/8/layout/venn2"/>
    <dgm:cxn modelId="{AF208C30-3167-4E46-A45B-1D3457212404}" type="presParOf" srcId="{9EB7B9DE-5B1F-480E-BF08-5692BBAC393F}" destId="{0C6CBF91-89CC-4043-B41D-E913B73705A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9EB5E-91BA-47A8-9F2B-37BD6C650EA7}"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fr-BE"/>
        </a:p>
      </dgm:t>
    </dgm:pt>
    <dgm:pt modelId="{5EF3EDC3-2F50-460D-8E9F-E070C171C886}">
      <dgm:prSet phldrT="[Text]" custT="1"/>
      <dgm:spPr/>
      <dgm:t>
        <a:bodyPr/>
        <a:lstStyle/>
        <a:p>
          <a:r>
            <a:rPr lang="fr-BE" sz="2000" b="1" dirty="0" smtClean="0"/>
            <a:t>General</a:t>
          </a:r>
        </a:p>
        <a:p>
          <a:r>
            <a:rPr lang="fr-BE" sz="2000" b="1" dirty="0" smtClean="0"/>
            <a:t>population</a:t>
          </a:r>
          <a:endParaRPr lang="fr-BE" sz="2000" b="1" dirty="0"/>
        </a:p>
      </dgm:t>
    </dgm:pt>
    <dgm:pt modelId="{F1FB44FA-4D87-4210-AB29-0CE4C90CAE3B}" type="parTrans" cxnId="{6870D0A4-02F4-4DE0-8223-769832B9F386}">
      <dgm:prSet/>
      <dgm:spPr/>
      <dgm:t>
        <a:bodyPr/>
        <a:lstStyle/>
        <a:p>
          <a:endParaRPr lang="fr-BE"/>
        </a:p>
      </dgm:t>
    </dgm:pt>
    <dgm:pt modelId="{E649FD48-FB6D-40C1-BF9D-0CB401F7F1CF}" type="sibTrans" cxnId="{6870D0A4-02F4-4DE0-8223-769832B9F386}">
      <dgm:prSet/>
      <dgm:spPr/>
      <dgm:t>
        <a:bodyPr/>
        <a:lstStyle/>
        <a:p>
          <a:endParaRPr lang="fr-BE"/>
        </a:p>
      </dgm:t>
    </dgm:pt>
    <dgm:pt modelId="{E4A14B75-BA54-4EAC-B3E4-D36DD28A30D6}">
      <dgm:prSet phldrT="[Text]" custT="1"/>
      <dgm:spPr/>
      <dgm:t>
        <a:bodyPr/>
        <a:lstStyle/>
        <a:p>
          <a:r>
            <a:rPr lang="fr-BE" sz="2000" b="1" dirty="0" smtClean="0"/>
            <a:t>PLHIV</a:t>
          </a:r>
          <a:endParaRPr lang="fr-BE" sz="2000" b="1" dirty="0"/>
        </a:p>
      </dgm:t>
    </dgm:pt>
    <dgm:pt modelId="{2E16EF49-F324-40EF-9680-A02D584FC66B}" type="parTrans" cxnId="{103A14F0-5D2A-4CC2-864D-8C16FE1AF16C}">
      <dgm:prSet/>
      <dgm:spPr/>
      <dgm:t>
        <a:bodyPr/>
        <a:lstStyle/>
        <a:p>
          <a:endParaRPr lang="fr-BE"/>
        </a:p>
      </dgm:t>
    </dgm:pt>
    <dgm:pt modelId="{41C745CF-D6E9-4247-8337-46E2DC1B61F7}" type="sibTrans" cxnId="{103A14F0-5D2A-4CC2-864D-8C16FE1AF16C}">
      <dgm:prSet/>
      <dgm:spPr/>
      <dgm:t>
        <a:bodyPr/>
        <a:lstStyle/>
        <a:p>
          <a:endParaRPr lang="fr-BE"/>
        </a:p>
      </dgm:t>
    </dgm:pt>
    <dgm:pt modelId="{074C878F-EDF4-4C9F-8825-C3572415F31E}">
      <dgm:prSet phldrT="[Text]" custT="1"/>
      <dgm:spPr>
        <a:solidFill>
          <a:schemeClr val="accent1"/>
        </a:solidFill>
      </dgm:spPr>
      <dgm:t>
        <a:bodyPr/>
        <a:lstStyle/>
        <a:p>
          <a:r>
            <a:rPr lang="fr-BE" sz="2000" b="1" dirty="0" smtClean="0"/>
            <a:t>PLHIV </a:t>
          </a:r>
          <a:r>
            <a:rPr lang="fr-BE" sz="2000" b="1" dirty="0" err="1" smtClean="0"/>
            <a:t>initiating</a:t>
          </a:r>
          <a:r>
            <a:rPr lang="fr-BE" sz="2000" b="1" dirty="0" smtClean="0"/>
            <a:t> or on ART</a:t>
          </a:r>
          <a:endParaRPr lang="fr-BE" sz="2000" b="1" dirty="0"/>
        </a:p>
      </dgm:t>
    </dgm:pt>
    <dgm:pt modelId="{A4518674-0D51-4DD8-BBB5-52FF6DB2F811}" type="parTrans" cxnId="{B626827A-1304-4B5F-A8C9-938632424CE8}">
      <dgm:prSet/>
      <dgm:spPr/>
      <dgm:t>
        <a:bodyPr/>
        <a:lstStyle/>
        <a:p>
          <a:endParaRPr lang="fr-BE"/>
        </a:p>
      </dgm:t>
    </dgm:pt>
    <dgm:pt modelId="{667886F6-CC06-42D5-86A1-BD71DE7BAC74}" type="sibTrans" cxnId="{B626827A-1304-4B5F-A8C9-938632424CE8}">
      <dgm:prSet/>
      <dgm:spPr/>
      <dgm:t>
        <a:bodyPr/>
        <a:lstStyle/>
        <a:p>
          <a:endParaRPr lang="fr-BE"/>
        </a:p>
      </dgm:t>
    </dgm:pt>
    <dgm:pt modelId="{592D1B6C-1C5E-4B9D-8B6C-1A220BE65D6C}">
      <dgm:prSet phldrT="[Text]" custT="1"/>
      <dgm:spPr>
        <a:solidFill>
          <a:schemeClr val="accent1"/>
        </a:solidFill>
      </dgm:spPr>
      <dgm:t>
        <a:bodyPr/>
        <a:lstStyle/>
        <a:p>
          <a:r>
            <a:rPr lang="fr-BE" sz="2000" b="1" dirty="0" smtClean="0"/>
            <a:t>PLHIV </a:t>
          </a:r>
          <a:r>
            <a:rPr lang="fr-BE" sz="2000" b="1" dirty="0" err="1" smtClean="0"/>
            <a:t>with</a:t>
          </a:r>
          <a:r>
            <a:rPr lang="fr-BE" sz="2000" b="1" dirty="0" smtClean="0"/>
            <a:t> VL &gt;1000 copies/ml</a:t>
          </a:r>
          <a:endParaRPr lang="fr-BE" sz="2000" b="1" dirty="0"/>
        </a:p>
      </dgm:t>
    </dgm:pt>
    <dgm:pt modelId="{89742396-36F2-48F0-8BFD-1B2AD0DEFD60}" type="parTrans" cxnId="{3CACB826-AC0D-464D-9B77-1B743B87B4ED}">
      <dgm:prSet/>
      <dgm:spPr/>
      <dgm:t>
        <a:bodyPr/>
        <a:lstStyle/>
        <a:p>
          <a:endParaRPr lang="fr-BE"/>
        </a:p>
      </dgm:t>
    </dgm:pt>
    <dgm:pt modelId="{69C9ADB1-EC64-4C3A-8644-22DC90FB7F4A}" type="sibTrans" cxnId="{3CACB826-AC0D-464D-9B77-1B743B87B4ED}">
      <dgm:prSet/>
      <dgm:spPr/>
      <dgm:t>
        <a:bodyPr/>
        <a:lstStyle/>
        <a:p>
          <a:endParaRPr lang="fr-BE"/>
        </a:p>
      </dgm:t>
    </dgm:pt>
    <dgm:pt modelId="{947628BC-9C1A-4E51-B62C-AC4CA4ED36AE}" type="pres">
      <dgm:prSet presAssocID="{DEB9EB5E-91BA-47A8-9F2B-37BD6C650EA7}" presName="Name0" presStyleCnt="0">
        <dgm:presLayoutVars>
          <dgm:chMax val="7"/>
          <dgm:resizeHandles val="exact"/>
        </dgm:presLayoutVars>
      </dgm:prSet>
      <dgm:spPr/>
      <dgm:t>
        <a:bodyPr/>
        <a:lstStyle/>
        <a:p>
          <a:endParaRPr lang="fr-BE"/>
        </a:p>
      </dgm:t>
    </dgm:pt>
    <dgm:pt modelId="{41C8CB53-E32F-4D4E-A42D-A1A39A985686}" type="pres">
      <dgm:prSet presAssocID="{DEB9EB5E-91BA-47A8-9F2B-37BD6C650EA7}" presName="comp1" presStyleCnt="0"/>
      <dgm:spPr/>
    </dgm:pt>
    <dgm:pt modelId="{2C59386C-575D-4538-86B2-539B3E74A178}" type="pres">
      <dgm:prSet presAssocID="{DEB9EB5E-91BA-47A8-9F2B-37BD6C650EA7}" presName="circle1" presStyleLbl="node1" presStyleIdx="0" presStyleCnt="4"/>
      <dgm:spPr/>
      <dgm:t>
        <a:bodyPr/>
        <a:lstStyle/>
        <a:p>
          <a:endParaRPr lang="fr-BE"/>
        </a:p>
      </dgm:t>
    </dgm:pt>
    <dgm:pt modelId="{7AB342B3-91C8-4BEC-9911-53919E83A46F}" type="pres">
      <dgm:prSet presAssocID="{DEB9EB5E-91BA-47A8-9F2B-37BD6C650EA7}" presName="c1text" presStyleLbl="node1" presStyleIdx="0" presStyleCnt="4">
        <dgm:presLayoutVars>
          <dgm:bulletEnabled val="1"/>
        </dgm:presLayoutVars>
      </dgm:prSet>
      <dgm:spPr/>
      <dgm:t>
        <a:bodyPr/>
        <a:lstStyle/>
        <a:p>
          <a:endParaRPr lang="fr-BE"/>
        </a:p>
      </dgm:t>
    </dgm:pt>
    <dgm:pt modelId="{6BA5FA6F-04B6-4D50-8583-946A2B44B228}" type="pres">
      <dgm:prSet presAssocID="{DEB9EB5E-91BA-47A8-9F2B-37BD6C650EA7}" presName="comp2" presStyleCnt="0"/>
      <dgm:spPr/>
    </dgm:pt>
    <dgm:pt modelId="{0CA25A05-A04A-4648-A98B-1F4C2CC5B24A}" type="pres">
      <dgm:prSet presAssocID="{DEB9EB5E-91BA-47A8-9F2B-37BD6C650EA7}" presName="circle2" presStyleLbl="node1" presStyleIdx="1" presStyleCnt="4" custScaleY="101564" custLinFactNeighborX="-172" custLinFactNeighborY="3708"/>
      <dgm:spPr/>
      <dgm:t>
        <a:bodyPr/>
        <a:lstStyle/>
        <a:p>
          <a:endParaRPr lang="fr-BE"/>
        </a:p>
      </dgm:t>
    </dgm:pt>
    <dgm:pt modelId="{B8834CD9-007C-470B-8EBF-2DC390CD4538}" type="pres">
      <dgm:prSet presAssocID="{DEB9EB5E-91BA-47A8-9F2B-37BD6C650EA7}" presName="c2text" presStyleLbl="node1" presStyleIdx="1" presStyleCnt="4">
        <dgm:presLayoutVars>
          <dgm:bulletEnabled val="1"/>
        </dgm:presLayoutVars>
      </dgm:prSet>
      <dgm:spPr/>
      <dgm:t>
        <a:bodyPr/>
        <a:lstStyle/>
        <a:p>
          <a:endParaRPr lang="fr-BE"/>
        </a:p>
      </dgm:t>
    </dgm:pt>
    <dgm:pt modelId="{9AE750B4-9CB8-4D54-9F0F-5109960598A5}" type="pres">
      <dgm:prSet presAssocID="{DEB9EB5E-91BA-47A8-9F2B-37BD6C650EA7}" presName="comp3" presStyleCnt="0"/>
      <dgm:spPr/>
    </dgm:pt>
    <dgm:pt modelId="{9D136656-A1AB-41A4-A546-F60E79E9174F}" type="pres">
      <dgm:prSet presAssocID="{DEB9EB5E-91BA-47A8-9F2B-37BD6C650EA7}" presName="circle3" presStyleLbl="node1" presStyleIdx="2" presStyleCnt="4"/>
      <dgm:spPr/>
      <dgm:t>
        <a:bodyPr/>
        <a:lstStyle/>
        <a:p>
          <a:endParaRPr lang="fr-BE"/>
        </a:p>
      </dgm:t>
    </dgm:pt>
    <dgm:pt modelId="{00D9A556-3A92-4363-A61B-CE6A063DC96D}" type="pres">
      <dgm:prSet presAssocID="{DEB9EB5E-91BA-47A8-9F2B-37BD6C650EA7}" presName="c3text" presStyleLbl="node1" presStyleIdx="2" presStyleCnt="4">
        <dgm:presLayoutVars>
          <dgm:bulletEnabled val="1"/>
        </dgm:presLayoutVars>
      </dgm:prSet>
      <dgm:spPr/>
      <dgm:t>
        <a:bodyPr/>
        <a:lstStyle/>
        <a:p>
          <a:endParaRPr lang="fr-BE"/>
        </a:p>
      </dgm:t>
    </dgm:pt>
    <dgm:pt modelId="{9EB7B9DE-5B1F-480E-BF08-5692BBAC393F}" type="pres">
      <dgm:prSet presAssocID="{DEB9EB5E-91BA-47A8-9F2B-37BD6C650EA7}" presName="comp4" presStyleCnt="0"/>
      <dgm:spPr/>
    </dgm:pt>
    <dgm:pt modelId="{D3C17CCB-41E8-43B4-B3CC-4C85C5326CEA}" type="pres">
      <dgm:prSet presAssocID="{DEB9EB5E-91BA-47A8-9F2B-37BD6C650EA7}" presName="circle4" presStyleLbl="node1" presStyleIdx="3" presStyleCnt="4"/>
      <dgm:spPr/>
      <dgm:t>
        <a:bodyPr/>
        <a:lstStyle/>
        <a:p>
          <a:endParaRPr lang="fr-BE"/>
        </a:p>
      </dgm:t>
    </dgm:pt>
    <dgm:pt modelId="{0C6CBF91-89CC-4043-B41D-E913B73705A7}" type="pres">
      <dgm:prSet presAssocID="{DEB9EB5E-91BA-47A8-9F2B-37BD6C650EA7}" presName="c4text" presStyleLbl="node1" presStyleIdx="3" presStyleCnt="4">
        <dgm:presLayoutVars>
          <dgm:bulletEnabled val="1"/>
        </dgm:presLayoutVars>
      </dgm:prSet>
      <dgm:spPr/>
      <dgm:t>
        <a:bodyPr/>
        <a:lstStyle/>
        <a:p>
          <a:endParaRPr lang="fr-BE"/>
        </a:p>
      </dgm:t>
    </dgm:pt>
  </dgm:ptLst>
  <dgm:cxnLst>
    <dgm:cxn modelId="{8D3887B9-DAB6-4D6E-9143-A19822F14C61}" type="presOf" srcId="{DEB9EB5E-91BA-47A8-9F2B-37BD6C650EA7}" destId="{947628BC-9C1A-4E51-B62C-AC4CA4ED36AE}" srcOrd="0" destOrd="0" presId="urn:microsoft.com/office/officeart/2005/8/layout/venn2"/>
    <dgm:cxn modelId="{6ACA2F31-0F62-4BE2-A2F5-655AF50B366D}" type="presOf" srcId="{592D1B6C-1C5E-4B9D-8B6C-1A220BE65D6C}" destId="{D3C17CCB-41E8-43B4-B3CC-4C85C5326CEA}" srcOrd="0" destOrd="0" presId="urn:microsoft.com/office/officeart/2005/8/layout/venn2"/>
    <dgm:cxn modelId="{103A14F0-5D2A-4CC2-864D-8C16FE1AF16C}" srcId="{DEB9EB5E-91BA-47A8-9F2B-37BD6C650EA7}" destId="{E4A14B75-BA54-4EAC-B3E4-D36DD28A30D6}" srcOrd="1" destOrd="0" parTransId="{2E16EF49-F324-40EF-9680-A02D584FC66B}" sibTransId="{41C745CF-D6E9-4247-8337-46E2DC1B61F7}"/>
    <dgm:cxn modelId="{3CACB826-AC0D-464D-9B77-1B743B87B4ED}" srcId="{DEB9EB5E-91BA-47A8-9F2B-37BD6C650EA7}" destId="{592D1B6C-1C5E-4B9D-8B6C-1A220BE65D6C}" srcOrd="3" destOrd="0" parTransId="{89742396-36F2-48F0-8BFD-1B2AD0DEFD60}" sibTransId="{69C9ADB1-EC64-4C3A-8644-22DC90FB7F4A}"/>
    <dgm:cxn modelId="{6870D0A4-02F4-4DE0-8223-769832B9F386}" srcId="{DEB9EB5E-91BA-47A8-9F2B-37BD6C650EA7}" destId="{5EF3EDC3-2F50-460D-8E9F-E070C171C886}" srcOrd="0" destOrd="0" parTransId="{F1FB44FA-4D87-4210-AB29-0CE4C90CAE3B}" sibTransId="{E649FD48-FB6D-40C1-BF9D-0CB401F7F1CF}"/>
    <dgm:cxn modelId="{C414AC7F-38F0-4DBD-8A8B-6374D6DF88E8}" type="presOf" srcId="{074C878F-EDF4-4C9F-8825-C3572415F31E}" destId="{00D9A556-3A92-4363-A61B-CE6A063DC96D}" srcOrd="1" destOrd="0" presId="urn:microsoft.com/office/officeart/2005/8/layout/venn2"/>
    <dgm:cxn modelId="{6D60D924-0009-4E21-83B4-A1D39CE4982B}" type="presOf" srcId="{074C878F-EDF4-4C9F-8825-C3572415F31E}" destId="{9D136656-A1AB-41A4-A546-F60E79E9174F}" srcOrd="0" destOrd="0" presId="urn:microsoft.com/office/officeart/2005/8/layout/venn2"/>
    <dgm:cxn modelId="{B626827A-1304-4B5F-A8C9-938632424CE8}" srcId="{DEB9EB5E-91BA-47A8-9F2B-37BD6C650EA7}" destId="{074C878F-EDF4-4C9F-8825-C3572415F31E}" srcOrd="2" destOrd="0" parTransId="{A4518674-0D51-4DD8-BBB5-52FF6DB2F811}" sibTransId="{667886F6-CC06-42D5-86A1-BD71DE7BAC74}"/>
    <dgm:cxn modelId="{F4D7EF59-4A6A-4B19-840F-3CCF131D011B}" type="presOf" srcId="{5EF3EDC3-2F50-460D-8E9F-E070C171C886}" destId="{7AB342B3-91C8-4BEC-9911-53919E83A46F}" srcOrd="1" destOrd="0" presId="urn:microsoft.com/office/officeart/2005/8/layout/venn2"/>
    <dgm:cxn modelId="{F64B1615-B9BC-4CFC-916B-88C66B6C1D5E}" type="presOf" srcId="{E4A14B75-BA54-4EAC-B3E4-D36DD28A30D6}" destId="{0CA25A05-A04A-4648-A98B-1F4C2CC5B24A}" srcOrd="0" destOrd="0" presId="urn:microsoft.com/office/officeart/2005/8/layout/venn2"/>
    <dgm:cxn modelId="{AA9618C3-B07D-4E27-8D37-18F88867B5FE}" type="presOf" srcId="{5EF3EDC3-2F50-460D-8E9F-E070C171C886}" destId="{2C59386C-575D-4538-86B2-539B3E74A178}" srcOrd="0" destOrd="0" presId="urn:microsoft.com/office/officeart/2005/8/layout/venn2"/>
    <dgm:cxn modelId="{52B292B9-0C9F-4AD4-B52A-F8A6ACA15DF9}" type="presOf" srcId="{592D1B6C-1C5E-4B9D-8B6C-1A220BE65D6C}" destId="{0C6CBF91-89CC-4043-B41D-E913B73705A7}" srcOrd="1" destOrd="0" presId="urn:microsoft.com/office/officeart/2005/8/layout/venn2"/>
    <dgm:cxn modelId="{35347C74-8113-4AA3-AA9F-12B096236ACE}" type="presOf" srcId="{E4A14B75-BA54-4EAC-B3E4-D36DD28A30D6}" destId="{B8834CD9-007C-470B-8EBF-2DC390CD4538}" srcOrd="1" destOrd="0" presId="urn:microsoft.com/office/officeart/2005/8/layout/venn2"/>
    <dgm:cxn modelId="{1411231E-54E3-4827-BBC8-8876D08FE0EB}" type="presParOf" srcId="{947628BC-9C1A-4E51-B62C-AC4CA4ED36AE}" destId="{41C8CB53-E32F-4D4E-A42D-A1A39A985686}" srcOrd="0" destOrd="0" presId="urn:microsoft.com/office/officeart/2005/8/layout/venn2"/>
    <dgm:cxn modelId="{E0810EDA-2FED-4DD7-87F8-9AFC6A87D807}" type="presParOf" srcId="{41C8CB53-E32F-4D4E-A42D-A1A39A985686}" destId="{2C59386C-575D-4538-86B2-539B3E74A178}" srcOrd="0" destOrd="0" presId="urn:microsoft.com/office/officeart/2005/8/layout/venn2"/>
    <dgm:cxn modelId="{FC5A94E1-9EA5-4D49-8C79-0F6F6E79D917}" type="presParOf" srcId="{41C8CB53-E32F-4D4E-A42D-A1A39A985686}" destId="{7AB342B3-91C8-4BEC-9911-53919E83A46F}" srcOrd="1" destOrd="0" presId="urn:microsoft.com/office/officeart/2005/8/layout/venn2"/>
    <dgm:cxn modelId="{B1DD1A77-AAE6-4618-B490-BCAF0A948390}" type="presParOf" srcId="{947628BC-9C1A-4E51-B62C-AC4CA4ED36AE}" destId="{6BA5FA6F-04B6-4D50-8583-946A2B44B228}" srcOrd="1" destOrd="0" presId="urn:microsoft.com/office/officeart/2005/8/layout/venn2"/>
    <dgm:cxn modelId="{9A905D03-A8E2-4C4B-91BC-6974E3D96354}" type="presParOf" srcId="{6BA5FA6F-04B6-4D50-8583-946A2B44B228}" destId="{0CA25A05-A04A-4648-A98B-1F4C2CC5B24A}" srcOrd="0" destOrd="0" presId="urn:microsoft.com/office/officeart/2005/8/layout/venn2"/>
    <dgm:cxn modelId="{CA866F52-8D30-46C9-BE94-1064F0041977}" type="presParOf" srcId="{6BA5FA6F-04B6-4D50-8583-946A2B44B228}" destId="{B8834CD9-007C-470B-8EBF-2DC390CD4538}" srcOrd="1" destOrd="0" presId="urn:microsoft.com/office/officeart/2005/8/layout/venn2"/>
    <dgm:cxn modelId="{3059DF4F-3952-44E5-8EEA-0F01EBA32553}" type="presParOf" srcId="{947628BC-9C1A-4E51-B62C-AC4CA4ED36AE}" destId="{9AE750B4-9CB8-4D54-9F0F-5109960598A5}" srcOrd="2" destOrd="0" presId="urn:microsoft.com/office/officeart/2005/8/layout/venn2"/>
    <dgm:cxn modelId="{6C8D93B8-FF19-406C-8839-2DA53D78643D}" type="presParOf" srcId="{9AE750B4-9CB8-4D54-9F0F-5109960598A5}" destId="{9D136656-A1AB-41A4-A546-F60E79E9174F}" srcOrd="0" destOrd="0" presId="urn:microsoft.com/office/officeart/2005/8/layout/venn2"/>
    <dgm:cxn modelId="{312D08EA-FA70-4388-B286-CA0721788CDA}" type="presParOf" srcId="{9AE750B4-9CB8-4D54-9F0F-5109960598A5}" destId="{00D9A556-3A92-4363-A61B-CE6A063DC96D}" srcOrd="1" destOrd="0" presId="urn:microsoft.com/office/officeart/2005/8/layout/venn2"/>
    <dgm:cxn modelId="{4F942EC0-51C3-4CED-8FD7-5FA6FEA0E41C}" type="presParOf" srcId="{947628BC-9C1A-4E51-B62C-AC4CA4ED36AE}" destId="{9EB7B9DE-5B1F-480E-BF08-5692BBAC393F}" srcOrd="3" destOrd="0" presId="urn:microsoft.com/office/officeart/2005/8/layout/venn2"/>
    <dgm:cxn modelId="{4B9D1437-9B93-4A2B-8529-55076391DD19}" type="presParOf" srcId="{9EB7B9DE-5B1F-480E-BF08-5692BBAC393F}" destId="{D3C17CCB-41E8-43B4-B3CC-4C85C5326CEA}" srcOrd="0" destOrd="0" presId="urn:microsoft.com/office/officeart/2005/8/layout/venn2"/>
    <dgm:cxn modelId="{713AEC42-9F70-437D-A4C5-048E6451605A}" type="presParOf" srcId="{9EB7B9DE-5B1F-480E-BF08-5692BBAC393F}" destId="{0C6CBF91-89CC-4043-B41D-E913B73705A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charset="0"/>
                <a:ea typeface="ＭＳ Ｐゴシック" charset="0"/>
                <a:cs typeface="MS PGothic"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DA21D531-9DE0-44A4-BFDC-5358B12A4796}" type="datetimeFigureOut">
              <a:rPr lang="en-US" altLang="en-US"/>
              <a:pPr>
                <a:defRPr/>
              </a:pPr>
              <a:t>11/22/2016</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Calibri" charset="0"/>
                <a:ea typeface="ＭＳ Ｐゴシック"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94EC9864-512D-40C5-8192-943D0F7B09F0}" type="slidenum">
              <a:rPr lang="en-US" altLang="en-US"/>
              <a:pPr>
                <a:defRPr/>
              </a:pPr>
              <a:t>‹#›</a:t>
            </a:fld>
            <a:endParaRPr lang="en-US" altLang="en-US"/>
          </a:p>
        </p:txBody>
      </p:sp>
    </p:spTree>
    <p:extLst>
      <p:ext uri="{BB962C8B-B14F-4D97-AF65-F5344CB8AC3E}">
        <p14:creationId xmlns:p14="http://schemas.microsoft.com/office/powerpoint/2010/main" val="1641751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GB"/>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5E4440DF-09FA-4204-8681-5F53AB256CEF}" type="datetimeFigureOut">
              <a:rPr lang="en-GB" altLang="en-US"/>
              <a:pPr>
                <a:defRPr/>
              </a:pPr>
              <a:t>22/11/2016</a:t>
            </a:fld>
            <a:endParaRPr lang="en-GB"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GB"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A7C0F96-6BC3-472F-AA1B-F271E550883C}" type="slidenum">
              <a:rPr lang="en-GB" altLang="en-US"/>
              <a:pPr>
                <a:defRPr/>
              </a:pPr>
              <a:t>‹#›</a:t>
            </a:fld>
            <a:endParaRPr lang="en-GB" altLang="en-US"/>
          </a:p>
        </p:txBody>
      </p:sp>
    </p:spTree>
    <p:extLst>
      <p:ext uri="{BB962C8B-B14F-4D97-AF65-F5344CB8AC3E}">
        <p14:creationId xmlns:p14="http://schemas.microsoft.com/office/powerpoint/2010/main" val="32162970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0CB6-06EE-4EE7-828B-5FCCC2188071}" type="slidenum">
              <a:rPr lang="en-GB" smtClean="0"/>
              <a:t>1</a:t>
            </a:fld>
            <a:endParaRPr lang="en-GB" dirty="0"/>
          </a:p>
        </p:txBody>
      </p:sp>
    </p:spTree>
    <p:extLst>
      <p:ext uri="{BB962C8B-B14F-4D97-AF65-F5344CB8AC3E}">
        <p14:creationId xmlns:p14="http://schemas.microsoft.com/office/powerpoint/2010/main" val="14325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altLang="fr-FR"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D2BC278-2F8A-44AF-90E3-56684FB41840}" type="slidenum">
              <a:rPr lang="fr-BE" altLang="fr-FR"/>
              <a:pPr/>
              <a:t>10</a:t>
            </a:fld>
            <a:endParaRPr lang="fr-BE" altLang="fr-FR"/>
          </a:p>
        </p:txBody>
      </p:sp>
    </p:spTree>
    <p:extLst>
      <p:ext uri="{BB962C8B-B14F-4D97-AF65-F5344CB8AC3E}">
        <p14:creationId xmlns:p14="http://schemas.microsoft.com/office/powerpoint/2010/main" val="115211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altLang="fr-FR"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5ACF298-7CE2-499E-867F-16089A3EC002}" type="slidenum">
              <a:rPr lang="fr-BE" altLang="fr-FR"/>
              <a:pPr/>
              <a:t>11</a:t>
            </a:fld>
            <a:endParaRPr lang="fr-BE" altLang="fr-FR"/>
          </a:p>
        </p:txBody>
      </p:sp>
    </p:spTree>
    <p:extLst>
      <p:ext uri="{BB962C8B-B14F-4D97-AF65-F5344CB8AC3E}">
        <p14:creationId xmlns:p14="http://schemas.microsoft.com/office/powerpoint/2010/main" val="283921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altLang="fr-FR"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E14F3E40-347F-428C-BC31-41FF13F1C2D9}" type="slidenum">
              <a:rPr lang="fr-BE" altLang="fr-FR"/>
              <a:pPr/>
              <a:t>12</a:t>
            </a:fld>
            <a:endParaRPr lang="fr-BE" altLang="fr-FR"/>
          </a:p>
        </p:txBody>
      </p:sp>
    </p:spTree>
    <p:extLst>
      <p:ext uri="{BB962C8B-B14F-4D97-AF65-F5344CB8AC3E}">
        <p14:creationId xmlns:p14="http://schemas.microsoft.com/office/powerpoint/2010/main" val="238127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altLang="fr-FR"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2747B9F-B66D-41DA-9DDF-99ABA7341578}" type="slidenum">
              <a:rPr lang="fr-BE" altLang="fr-FR"/>
              <a:pPr/>
              <a:t>13</a:t>
            </a:fld>
            <a:endParaRPr lang="fr-BE" altLang="fr-FR"/>
          </a:p>
        </p:txBody>
      </p:sp>
    </p:spTree>
    <p:extLst>
      <p:ext uri="{BB962C8B-B14F-4D97-AF65-F5344CB8AC3E}">
        <p14:creationId xmlns:p14="http://schemas.microsoft.com/office/powerpoint/2010/main" val="231483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A0CB6-06EE-4EE7-828B-5FCCC2188071}" type="slidenum">
              <a:rPr lang="en-GB" smtClean="0"/>
              <a:t>14</a:t>
            </a:fld>
            <a:endParaRPr lang="en-GB"/>
          </a:p>
        </p:txBody>
      </p:sp>
    </p:spTree>
    <p:extLst>
      <p:ext uri="{BB962C8B-B14F-4D97-AF65-F5344CB8AC3E}">
        <p14:creationId xmlns:p14="http://schemas.microsoft.com/office/powerpoint/2010/main" val="417731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altLang="fr-FR"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7217AC99-9B97-4304-9D81-3CE841EA6E5D}" type="slidenum">
              <a:rPr lang="fr-BE" altLang="fr-FR"/>
              <a:pPr/>
              <a:t>2</a:t>
            </a:fld>
            <a:endParaRPr lang="fr-BE" altLang="fr-FR"/>
          </a:p>
        </p:txBody>
      </p:sp>
    </p:spTree>
    <p:extLst>
      <p:ext uri="{BB962C8B-B14F-4D97-AF65-F5344CB8AC3E}">
        <p14:creationId xmlns:p14="http://schemas.microsoft.com/office/powerpoint/2010/main" val="303637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fr-BE"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CB48C00-BE96-47AA-816E-4D001D07797B}" type="slidenum">
              <a:rPr lang="fr-BE" altLang="fr-FR"/>
              <a:pPr/>
              <a:t>3</a:t>
            </a:fld>
            <a:endParaRPr lang="fr-BE" altLang="fr-FR"/>
          </a:p>
        </p:txBody>
      </p:sp>
    </p:spTree>
    <p:extLst>
      <p:ext uri="{BB962C8B-B14F-4D97-AF65-F5344CB8AC3E}">
        <p14:creationId xmlns:p14="http://schemas.microsoft.com/office/powerpoint/2010/main" val="315707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BE" sz="1200" kern="1200" dirty="0" smtClean="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DFB4A3EB-0B29-48C3-B2D4-C346F13AA980}" type="slidenum">
              <a:rPr lang="fr-BE" altLang="fr-FR"/>
              <a:pPr/>
              <a:t>4</a:t>
            </a:fld>
            <a:endParaRPr lang="fr-BE" altLang="fr-FR"/>
          </a:p>
        </p:txBody>
      </p:sp>
    </p:spTree>
    <p:extLst>
      <p:ext uri="{BB962C8B-B14F-4D97-AF65-F5344CB8AC3E}">
        <p14:creationId xmlns:p14="http://schemas.microsoft.com/office/powerpoint/2010/main" val="398205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pPr>
            <a:endParaRPr lang="fr-BE"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D0A06555-A6C8-478D-A41B-67C1068BC376}" type="slidenum">
              <a:rPr lang="fr-BE" altLang="fr-FR"/>
              <a:pPr/>
              <a:t>5</a:t>
            </a:fld>
            <a:endParaRPr lang="fr-BE" altLang="fr-FR"/>
          </a:p>
        </p:txBody>
      </p:sp>
    </p:spTree>
    <p:extLst>
      <p:ext uri="{BB962C8B-B14F-4D97-AF65-F5344CB8AC3E}">
        <p14:creationId xmlns:p14="http://schemas.microsoft.com/office/powerpoint/2010/main" val="5865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298B80-A99B-416B-AF46-645DC301F8FD}" type="slidenum">
              <a:rPr lang="en-US" altLang="en-US">
                <a:solidFill>
                  <a:prstClr val="black"/>
                </a:solidFill>
              </a:rPr>
              <a:pPr eaLnBrk="1" hangingPunct="1"/>
              <a:t>6</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xfrm>
            <a:off x="1182688" y="695325"/>
            <a:ext cx="4189412" cy="3141663"/>
          </a:xfrm>
          <a:ln/>
        </p:spPr>
      </p:sp>
      <p:sp>
        <p:nvSpPr>
          <p:cNvPr id="25604"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3829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A912E767-2CF0-4397-A1EA-670A9CD7CC19}" type="slidenum">
              <a:rPr lang="fr-BE" altLang="en-US"/>
              <a:pPr/>
              <a:t>7</a:t>
            </a:fld>
            <a:endParaRPr lang="fr-BE" altLang="en-US"/>
          </a:p>
        </p:txBody>
      </p:sp>
    </p:spTree>
    <p:extLst>
      <p:ext uri="{BB962C8B-B14F-4D97-AF65-F5344CB8AC3E}">
        <p14:creationId xmlns:p14="http://schemas.microsoft.com/office/powerpoint/2010/main" val="232288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298B80-A99B-416B-AF46-645DC301F8FD}" type="slidenum">
              <a:rPr lang="en-US" altLang="en-US">
                <a:solidFill>
                  <a:prstClr val="black"/>
                </a:solidFill>
              </a:rPr>
              <a:pPr eaLnBrk="1" hangingPunct="1"/>
              <a:t>8</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xfrm>
            <a:off x="1182688" y="695325"/>
            <a:ext cx="4189412" cy="3141663"/>
          </a:xfrm>
          <a:ln/>
        </p:spPr>
      </p:sp>
      <p:sp>
        <p:nvSpPr>
          <p:cNvPr id="25604"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121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0DA0CB6-06EE-4EE7-828B-5FCCC2188071}" type="slidenum">
              <a:rPr lang="en-GB" smtClean="0"/>
              <a:t>9</a:t>
            </a:fld>
            <a:endParaRPr lang="en-GB"/>
          </a:p>
        </p:txBody>
      </p:sp>
    </p:spTree>
    <p:extLst>
      <p:ext uri="{BB962C8B-B14F-4D97-AF65-F5344CB8AC3E}">
        <p14:creationId xmlns:p14="http://schemas.microsoft.com/office/powerpoint/2010/main" val="314008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6B98F0C-A5FA-4A53-AC56-F6B73CAA5D4C}"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600"/>
            </a:lvl1pPr>
          </a:lstStyle>
          <a:p>
            <a:pPr>
              <a:defRPr/>
            </a:pPr>
            <a:fld id="{FE21390F-9C4E-42C4-BBAA-9E07470F33AF}" type="slidenum">
              <a:rPr lang="en-GB" altLang="en-US" smtClean="0"/>
              <a:pPr>
                <a:defRPr/>
              </a:pPr>
              <a:t>‹#›</a:t>
            </a:fld>
            <a:endParaRPr lang="en-GB" altLang="en-US"/>
          </a:p>
        </p:txBody>
      </p:sp>
    </p:spTree>
    <p:extLst>
      <p:ext uri="{BB962C8B-B14F-4D97-AF65-F5344CB8AC3E}">
        <p14:creationId xmlns:p14="http://schemas.microsoft.com/office/powerpoint/2010/main" val="13223705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E559210-BD85-4E7D-98C2-2E0054D7DA60}"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5BA03700-633B-4EF8-BFE0-E2B0AA3B82C5}" type="slidenum">
              <a:rPr lang="en-GB" altLang="en-US"/>
              <a:pPr>
                <a:defRPr/>
              </a:pPr>
              <a:t>‹#›</a:t>
            </a:fld>
            <a:endParaRPr lang="en-GB" altLang="en-US"/>
          </a:p>
        </p:txBody>
      </p:sp>
    </p:spTree>
    <p:extLst>
      <p:ext uri="{BB962C8B-B14F-4D97-AF65-F5344CB8AC3E}">
        <p14:creationId xmlns:p14="http://schemas.microsoft.com/office/powerpoint/2010/main" val="154023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DC8C987-7D0C-46E0-AB4E-D15BD1E6E93F}"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3769ABE-B216-475C-A59F-416AECAA81C0}" type="slidenum">
              <a:rPr lang="en-GB" altLang="en-US"/>
              <a:pPr>
                <a:defRPr/>
              </a:pPr>
              <a:t>‹#›</a:t>
            </a:fld>
            <a:endParaRPr lang="en-GB" altLang="en-US"/>
          </a:p>
        </p:txBody>
      </p:sp>
    </p:spTree>
    <p:extLst>
      <p:ext uri="{BB962C8B-B14F-4D97-AF65-F5344CB8AC3E}">
        <p14:creationId xmlns:p14="http://schemas.microsoft.com/office/powerpoint/2010/main" val="1643096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F0F93FD-9140-461C-8F37-C8CEA8728EED}"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600"/>
            </a:lvl1pPr>
          </a:lstStyle>
          <a:p>
            <a:pPr>
              <a:defRPr/>
            </a:pPr>
            <a:fld id="{D0F1E7E9-6587-4778-A7EB-FDBD20DAB2B5}" type="slidenum">
              <a:rPr lang="en-GB" altLang="en-US" smtClean="0">
                <a:solidFill>
                  <a:prstClr val="black"/>
                </a:solidFill>
              </a:rPr>
              <a:pPr>
                <a:defRPr/>
              </a:pPr>
              <a:t>‹#›</a:t>
            </a:fld>
            <a:endParaRPr lang="en-GB" altLang="en-US" dirty="0">
              <a:solidFill>
                <a:prstClr val="black"/>
              </a:solidFill>
            </a:endParaRPr>
          </a:p>
        </p:txBody>
      </p:sp>
    </p:spTree>
    <p:extLst>
      <p:ext uri="{BB962C8B-B14F-4D97-AF65-F5344CB8AC3E}">
        <p14:creationId xmlns:p14="http://schemas.microsoft.com/office/powerpoint/2010/main" val="2262673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a:xfrm>
            <a:off x="457200" y="1495057"/>
            <a:ext cx="82296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B154452-AB14-4BB2-90C8-021C27B2F43F}"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600" b="0">
                <a:solidFill>
                  <a:schemeClr val="tx1"/>
                </a:solidFill>
              </a:defRPr>
            </a:lvl1pPr>
          </a:lstStyle>
          <a:p>
            <a:pPr>
              <a:defRPr/>
            </a:pPr>
            <a:fld id="{98B7D4E7-1B40-4F19-BB39-2F915590C373}" type="slidenum">
              <a:rPr lang="en-GB" altLang="en-US" smtClean="0">
                <a:solidFill>
                  <a:prstClr val="black"/>
                </a:solidFill>
              </a:rPr>
              <a:pPr>
                <a:defRPr/>
              </a:pPr>
              <a:t>‹#›</a:t>
            </a:fld>
            <a:endParaRPr lang="en-GB" altLang="en-US" dirty="0">
              <a:solidFill>
                <a:prstClr val="black"/>
              </a:solidFill>
            </a:endParaRPr>
          </a:p>
        </p:txBody>
      </p:sp>
    </p:spTree>
    <p:extLst>
      <p:ext uri="{BB962C8B-B14F-4D97-AF65-F5344CB8AC3E}">
        <p14:creationId xmlns:p14="http://schemas.microsoft.com/office/powerpoint/2010/main" val="74374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56B424-C4C4-4745-8947-EC6C8BFF1B40}"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600"/>
            </a:lvl1pPr>
          </a:lstStyle>
          <a:p>
            <a:pPr>
              <a:defRPr/>
            </a:pPr>
            <a:fld id="{8EA8A0C3-D163-48A8-A17C-2D396DB4BF1B}" type="slidenum">
              <a:rPr lang="en-GB" altLang="en-US" smtClean="0">
                <a:solidFill>
                  <a:prstClr val="black"/>
                </a:solidFill>
              </a:rPr>
              <a:pPr>
                <a:defRPr/>
              </a:pPr>
              <a:t>‹#›</a:t>
            </a:fld>
            <a:endParaRPr lang="en-GB" altLang="en-US" dirty="0">
              <a:solidFill>
                <a:prstClr val="black"/>
              </a:solidFill>
            </a:endParaRPr>
          </a:p>
        </p:txBody>
      </p:sp>
    </p:spTree>
    <p:extLst>
      <p:ext uri="{BB962C8B-B14F-4D97-AF65-F5344CB8AC3E}">
        <p14:creationId xmlns:p14="http://schemas.microsoft.com/office/powerpoint/2010/main" val="115302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A5D70C5-E179-40CF-BFC4-6E057FFDD52B}" type="datetime1">
              <a:rPr lang="en-AU" altLang="en-US" smtClean="0"/>
              <a:t>22/11/2016</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sz="1600"/>
            </a:lvl1pPr>
          </a:lstStyle>
          <a:p>
            <a:pPr>
              <a:defRPr/>
            </a:pPr>
            <a:fld id="{A8FD8A60-E231-4A5B-8A0A-37CA28590EDE}" type="slidenum">
              <a:rPr lang="en-GB" altLang="en-US" smtClean="0">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310707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7826892-6104-400B-93C5-C5765FE3C885}" type="datetime1">
              <a:rPr lang="en-AU" altLang="en-US" smtClean="0"/>
              <a:t>22/11/2016</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sz="1600"/>
            </a:lvl1pPr>
          </a:lstStyle>
          <a:p>
            <a:pPr>
              <a:defRPr/>
            </a:pPr>
            <a:fld id="{9519C80C-E8B6-4CB6-901A-489690190E41}" type="slidenum">
              <a:rPr lang="en-GB" altLang="en-US" smtClean="0">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994775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35F63B6-5821-44C7-A331-BB83D424821E}" type="datetime1">
              <a:rPr lang="en-AU" altLang="en-US" smtClean="0"/>
              <a:t>22/11/2016</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sz="1600"/>
            </a:lvl1pPr>
          </a:lstStyle>
          <a:p>
            <a:pPr>
              <a:defRPr/>
            </a:pPr>
            <a:fld id="{31A1240C-2856-4852-B8BD-08B482D7DC85}" type="slidenum">
              <a:rPr lang="en-GB" altLang="en-US" smtClean="0">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074593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353460-4261-4C81-9793-FFD3BC924B94}" type="datetime1">
              <a:rPr lang="en-AU" altLang="en-US" smtClean="0"/>
              <a:t>22/11/2016</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sz="1600"/>
            </a:lvl1pPr>
          </a:lstStyle>
          <a:p>
            <a:pPr>
              <a:defRPr/>
            </a:pPr>
            <a:fld id="{89AD1FBC-2D65-4DA4-8A62-A2876EE177A1}" type="slidenum">
              <a:rPr lang="en-GB" altLang="en-US" smtClean="0">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838709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E39771-8200-4825-AD92-A9150AF06F3B}" type="datetime1">
              <a:rPr lang="en-AU" altLang="en-US" smtClean="0"/>
              <a:t>22/11/2016</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sz="1600"/>
            </a:lvl1pPr>
          </a:lstStyle>
          <a:p>
            <a:pPr>
              <a:defRPr/>
            </a:pPr>
            <a:fld id="{BE0B19FE-9C91-4CDE-810E-B9E77F2FB840}" type="slidenum">
              <a:rPr lang="en-GB" altLang="en-US" smtClean="0">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70285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154FF892-1C48-46CA-BBE7-C957634DF3E9}"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600"/>
            </a:lvl1pPr>
          </a:lstStyle>
          <a:p>
            <a:pPr>
              <a:defRPr/>
            </a:pPr>
            <a:fld id="{18304387-3E81-4AED-83B9-B02BAFC7DE61}" type="slidenum">
              <a:rPr lang="en-GB" altLang="en-US" smtClean="0"/>
              <a:pPr>
                <a:defRPr/>
              </a:pPr>
              <a:t>‹#›</a:t>
            </a:fld>
            <a:endParaRPr lang="en-GB" altLang="en-US"/>
          </a:p>
        </p:txBody>
      </p:sp>
    </p:spTree>
    <p:extLst>
      <p:ext uri="{BB962C8B-B14F-4D97-AF65-F5344CB8AC3E}">
        <p14:creationId xmlns:p14="http://schemas.microsoft.com/office/powerpoint/2010/main" val="21115625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2BAC14-C173-42C5-8863-F58327815832}" type="datetime1">
              <a:rPr lang="en-AU" altLang="en-US" smtClean="0"/>
              <a:t>22/11/2016</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sz="1600"/>
            </a:lvl1pPr>
          </a:lstStyle>
          <a:p>
            <a:pPr>
              <a:defRPr/>
            </a:pPr>
            <a:fld id="{03591792-BF19-4C04-AD25-CFE772B049E4}" type="slidenum">
              <a:rPr lang="en-GB" altLang="en-US" smtClean="0">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993531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F1E69B0-9D11-4836-B394-A82B804931CF}"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600"/>
            </a:lvl1pPr>
          </a:lstStyle>
          <a:p>
            <a:pPr>
              <a:defRPr/>
            </a:pPr>
            <a:fld id="{79F6EFEB-287E-41E1-A909-1362D7ABCCEC}" type="slidenum">
              <a:rPr lang="en-GB" altLang="en-US" smtClean="0">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865818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45E241D-E6C3-415B-B658-94B37ACAD4EB}"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600"/>
            </a:lvl1pPr>
          </a:lstStyle>
          <a:p>
            <a:pPr>
              <a:defRPr/>
            </a:pPr>
            <a:fld id="{1857E5A1-CFBC-43C2-8647-606B81FD0F54}" type="slidenum">
              <a:rPr lang="en-GB" altLang="en-US" smtClean="0">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54418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3BEC73-E906-4A3B-978C-F9325C674F22}" type="datetime1">
              <a:rPr lang="en-AU" altLang="en-US" smtClean="0"/>
              <a:t>22/11/2016</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44DEE1E-7339-41E2-A532-541F9194B94E}" type="slidenum">
              <a:rPr lang="en-GB" altLang="en-US"/>
              <a:pPr>
                <a:defRPr/>
              </a:pPr>
              <a:t>‹#›</a:t>
            </a:fld>
            <a:endParaRPr lang="en-GB" altLang="en-US"/>
          </a:p>
        </p:txBody>
      </p:sp>
    </p:spTree>
    <p:extLst>
      <p:ext uri="{BB962C8B-B14F-4D97-AF65-F5344CB8AC3E}">
        <p14:creationId xmlns:p14="http://schemas.microsoft.com/office/powerpoint/2010/main" val="222778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6128AC-181F-4141-9446-2382C118660F}" type="datetime1">
              <a:rPr lang="en-AU" altLang="en-US" smtClean="0"/>
              <a:t>22/11/2016</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1639476-D6CC-4217-8F60-D71A8F421D0C}" type="slidenum">
              <a:rPr lang="en-GB" altLang="en-US"/>
              <a:pPr>
                <a:defRPr/>
              </a:pPr>
              <a:t>‹#›</a:t>
            </a:fld>
            <a:endParaRPr lang="en-GB" altLang="en-US"/>
          </a:p>
        </p:txBody>
      </p:sp>
    </p:spTree>
    <p:extLst>
      <p:ext uri="{BB962C8B-B14F-4D97-AF65-F5344CB8AC3E}">
        <p14:creationId xmlns:p14="http://schemas.microsoft.com/office/powerpoint/2010/main" val="180907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974B3F4-9888-443B-B803-AD52F4DD64DC}" type="datetime1">
              <a:rPr lang="en-AU" altLang="en-US" smtClean="0"/>
              <a:t>22/11/2016</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B0AFDAC7-396C-4F23-8734-E3E928BF0A08}" type="slidenum">
              <a:rPr lang="en-GB" altLang="en-US"/>
              <a:pPr>
                <a:defRPr/>
              </a:pPr>
              <a:t>‹#›</a:t>
            </a:fld>
            <a:endParaRPr lang="en-GB" altLang="en-US"/>
          </a:p>
        </p:txBody>
      </p:sp>
    </p:spTree>
    <p:extLst>
      <p:ext uri="{BB962C8B-B14F-4D97-AF65-F5344CB8AC3E}">
        <p14:creationId xmlns:p14="http://schemas.microsoft.com/office/powerpoint/2010/main" val="247899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3A4B5FE-1FD1-4A62-8DE7-F108EB8E445D}" type="datetime1">
              <a:rPr lang="en-AU" altLang="en-US" smtClean="0"/>
              <a:t>22/11/2016</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9F84281D-CA7A-472B-A140-D0FD53BC0FCF}" type="slidenum">
              <a:rPr lang="en-GB" altLang="en-US"/>
              <a:pPr>
                <a:defRPr/>
              </a:pPr>
              <a:t>‹#›</a:t>
            </a:fld>
            <a:endParaRPr lang="en-GB" altLang="en-US"/>
          </a:p>
        </p:txBody>
      </p:sp>
    </p:spTree>
    <p:extLst>
      <p:ext uri="{BB962C8B-B14F-4D97-AF65-F5344CB8AC3E}">
        <p14:creationId xmlns:p14="http://schemas.microsoft.com/office/powerpoint/2010/main" val="188772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9A067B-5A5E-4050-9EEA-D413B2F8F803}" type="datetime1">
              <a:rPr lang="en-AU" altLang="en-US" smtClean="0"/>
              <a:t>22/11/2016</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B4C78044-8DB4-468E-BBA1-395F70D6A968}" type="slidenum">
              <a:rPr lang="en-GB" altLang="en-US"/>
              <a:pPr>
                <a:defRPr/>
              </a:pPr>
              <a:t>‹#›</a:t>
            </a:fld>
            <a:endParaRPr lang="en-GB" altLang="en-US"/>
          </a:p>
        </p:txBody>
      </p:sp>
    </p:spTree>
    <p:extLst>
      <p:ext uri="{BB962C8B-B14F-4D97-AF65-F5344CB8AC3E}">
        <p14:creationId xmlns:p14="http://schemas.microsoft.com/office/powerpoint/2010/main" val="188916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D0F520-E2E4-40A6-B72D-A87A0F036F0B}" type="datetime1">
              <a:rPr lang="en-AU" altLang="en-US" smtClean="0"/>
              <a:t>22/11/2016</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119A2E3-7C6B-4487-B2D0-B368A24ED279}" type="slidenum">
              <a:rPr lang="en-GB" altLang="en-US"/>
              <a:pPr>
                <a:defRPr/>
              </a:pPr>
              <a:t>‹#›</a:t>
            </a:fld>
            <a:endParaRPr lang="en-GB" altLang="en-US"/>
          </a:p>
        </p:txBody>
      </p:sp>
    </p:spTree>
    <p:extLst>
      <p:ext uri="{BB962C8B-B14F-4D97-AF65-F5344CB8AC3E}">
        <p14:creationId xmlns:p14="http://schemas.microsoft.com/office/powerpoint/2010/main" val="221631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105C21-64FB-4600-96EA-99AF17DC5A0F}" type="datetime1">
              <a:rPr lang="en-AU" altLang="en-US" smtClean="0"/>
              <a:t>22/11/2016</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92D97693-6E1E-4B54-83C0-A971C043E882}" type="slidenum">
              <a:rPr lang="en-GB" altLang="en-US"/>
              <a:pPr>
                <a:defRPr/>
              </a:pPr>
              <a:t>‹#›</a:t>
            </a:fld>
            <a:endParaRPr lang="en-GB" altLang="en-US"/>
          </a:p>
        </p:txBody>
      </p:sp>
    </p:spTree>
    <p:extLst>
      <p:ext uri="{BB962C8B-B14F-4D97-AF65-F5344CB8AC3E}">
        <p14:creationId xmlns:p14="http://schemas.microsoft.com/office/powerpoint/2010/main" val="6806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cs typeface="Arial" panose="020B0604020202020204" pitchFamily="34" charset="0"/>
              </a:defRPr>
            </a:lvl1pPr>
          </a:lstStyle>
          <a:p>
            <a:pPr>
              <a:defRPr/>
            </a:pPr>
            <a:fld id="{57386718-FB25-42EF-B025-1D94DDF212A4}" type="datetime1">
              <a:rPr lang="en-AU" altLang="en-US" smtClean="0"/>
              <a:t>22/11/2016</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Arial"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FA9A401B-CD44-4EE3-906D-EF4D2B9A560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b="1"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a:defRPr/>
            </a:pPr>
            <a:fld id="{D8980EC3-36F0-42CD-9C0F-D58F55E989CF}" type="datetime1">
              <a:rPr lang="en-AU" altLang="en-US" smtClean="0"/>
              <a:t>22/11/2016</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Arial"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chemeClr val="tx1"/>
                </a:solidFill>
                <a:cs typeface="Arial" panose="020B0604020202020204" pitchFamily="34" charset="0"/>
              </a:defRPr>
            </a:lvl1pPr>
          </a:lstStyle>
          <a:p>
            <a:pPr>
              <a:defRPr/>
            </a:pPr>
            <a:fld id="{88F34A27-85E1-41F4-8862-6D92AFC292C2}" type="slidenum">
              <a:rPr lang="en-GB" altLang="en-US" smtClean="0">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25273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b="1"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a:bodyPr>
          <a:lstStyle/>
          <a:p>
            <a:pPr eaLnBrk="1" hangingPunct="1"/>
            <a:r>
              <a:rPr lang="en-US" altLang="fr-FR" b="1" dirty="0" smtClean="0"/>
              <a:t>Module </a:t>
            </a:r>
            <a:r>
              <a:rPr lang="en-US" altLang="fr-FR" b="1" dirty="0"/>
              <a:t>5</a:t>
            </a:r>
            <a:r>
              <a:rPr lang="en-US" altLang="fr-FR" b="1" dirty="0" smtClean="0"/>
              <a:t>: Educating Patients about Viral Load</a:t>
            </a:r>
          </a:p>
        </p:txBody>
      </p:sp>
      <p:sp>
        <p:nvSpPr>
          <p:cNvPr id="2054" name="TextBox 5"/>
          <p:cNvSpPr txBox="1">
            <a:spLocks noChangeArrowheads="1"/>
          </p:cNvSpPr>
          <p:nvPr/>
        </p:nvSpPr>
        <p:spPr bwMode="auto">
          <a:xfrm>
            <a:off x="2634125" y="5651956"/>
            <a:ext cx="3790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fr-FR" sz="1800" dirty="0">
                <a:solidFill>
                  <a:srgbClr val="15158D"/>
                </a:solidFill>
              </a:rPr>
              <a:t>Suitable </a:t>
            </a:r>
            <a:r>
              <a:rPr lang="en-US" altLang="fr-FR" sz="1800" dirty="0" smtClean="0">
                <a:solidFill>
                  <a:srgbClr val="15158D"/>
                </a:solidFill>
              </a:rPr>
              <a:t>for Clinicians </a:t>
            </a:r>
            <a:r>
              <a:rPr lang="en-US" altLang="fr-FR" sz="1800" dirty="0">
                <a:solidFill>
                  <a:srgbClr val="15158D"/>
                </a:solidFill>
              </a:rPr>
              <a:t>and </a:t>
            </a:r>
            <a:r>
              <a:rPr lang="en-US" altLang="fr-FR" sz="1800" dirty="0" smtClean="0">
                <a:solidFill>
                  <a:srgbClr val="15158D"/>
                </a:solidFill>
                <a:cs typeface="Calibri" pitchFamily="34" charset="0"/>
              </a:rPr>
              <a:t>Counsellors </a:t>
            </a:r>
            <a:endParaRPr lang="en-US" altLang="fr-FR" sz="1800" dirty="0">
              <a:solidFill>
                <a:srgbClr val="15158D"/>
              </a:solidFill>
            </a:endParaRPr>
          </a:p>
        </p:txBody>
      </p:sp>
      <p:sp>
        <p:nvSpPr>
          <p:cNvPr id="7" name="TextBox 1"/>
          <p:cNvSpPr txBox="1">
            <a:spLocks noChangeArrowheads="1"/>
          </p:cNvSpPr>
          <p:nvPr/>
        </p:nvSpPr>
        <p:spPr bwMode="auto">
          <a:xfrm>
            <a:off x="3779912" y="366006"/>
            <a:ext cx="1717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000" dirty="0" smtClean="0">
                <a:solidFill>
                  <a:srgbClr val="E30B0B"/>
                </a:solidFill>
                <a:latin typeface="Aharoni" panose="02010803020104030203" pitchFamily="2" charset="-79"/>
                <a:cs typeface="Aharoni" panose="02010803020104030203" pitchFamily="2" charset="-79"/>
              </a:rPr>
              <a:t>DRAFT</a:t>
            </a:r>
            <a:endParaRPr lang="en-US" altLang="en-US" sz="4000" dirty="0">
              <a:solidFill>
                <a:srgbClr val="E30B0B"/>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8827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0" y="0"/>
            <a:ext cx="9144000" cy="1341438"/>
          </a:xfrm>
          <a:noFill/>
        </p:spPr>
        <p:txBody>
          <a:bodyPr>
            <a:normAutofit fontScale="90000"/>
          </a:bodyPr>
          <a:lstStyle/>
          <a:p>
            <a:pPr eaLnBrk="1" hangingPunct="1"/>
            <a:r>
              <a:rPr lang="fr-BE" altLang="fr-FR" dirty="0" err="1" smtClean="0">
                <a:solidFill>
                  <a:srgbClr val="C00000"/>
                </a:solidFill>
              </a:rPr>
              <a:t>Who</a:t>
            </a:r>
            <a:r>
              <a:rPr lang="fr-BE" altLang="fr-FR" dirty="0" smtClean="0"/>
              <a:t> </a:t>
            </a:r>
            <a:r>
              <a:rPr lang="fr-BE" altLang="fr-FR" dirty="0" err="1" smtClean="0"/>
              <a:t>Needs</a:t>
            </a:r>
            <a:r>
              <a:rPr lang="fr-BE" altLang="fr-FR" dirty="0" smtClean="0"/>
              <a:t> to Know About Viral </a:t>
            </a:r>
            <a:r>
              <a:rPr lang="fr-BE" altLang="fr-FR" dirty="0" err="1" smtClean="0"/>
              <a:t>Load</a:t>
            </a:r>
            <a:r>
              <a:rPr lang="fr-BE" altLang="fr-FR" dirty="0" smtClean="0"/>
              <a:t> Monitoring?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75229538"/>
              </p:ext>
            </p:extLst>
          </p:nvPr>
        </p:nvGraphicFramePr>
        <p:xfrm>
          <a:off x="3200400" y="1564283"/>
          <a:ext cx="5724128"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18304387-3E81-4AED-83B9-B02BAFC7DE61}" type="slidenum">
              <a:rPr lang="en-GB" altLang="en-US" smtClean="0"/>
              <a:pPr>
                <a:defRPr/>
              </a:pPr>
              <a:t>10</a:t>
            </a:fld>
            <a:endParaRPr lang="en-GB" altLang="en-US"/>
          </a:p>
        </p:txBody>
      </p:sp>
    </p:spTree>
    <p:extLst>
      <p:ext uri="{BB962C8B-B14F-4D97-AF65-F5344CB8AC3E}">
        <p14:creationId xmlns:p14="http://schemas.microsoft.com/office/powerpoint/2010/main" val="468363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0" y="0"/>
            <a:ext cx="9144000" cy="1341438"/>
          </a:xfrm>
          <a:noFill/>
        </p:spPr>
        <p:txBody>
          <a:bodyPr>
            <a:normAutofit fontScale="90000"/>
          </a:bodyPr>
          <a:lstStyle/>
          <a:p>
            <a:pPr eaLnBrk="1" hangingPunct="1"/>
            <a:r>
              <a:rPr lang="fr-BE" altLang="fr-FR" dirty="0" smtClean="0">
                <a:solidFill>
                  <a:srgbClr val="C00000"/>
                </a:solidFill>
              </a:rPr>
              <a:t>How</a:t>
            </a:r>
            <a:r>
              <a:rPr lang="fr-BE" altLang="fr-FR" dirty="0" smtClean="0"/>
              <a:t> to </a:t>
            </a:r>
            <a:r>
              <a:rPr lang="fr-BE" altLang="fr-FR" dirty="0" err="1" smtClean="0"/>
              <a:t>Educate</a:t>
            </a:r>
            <a:r>
              <a:rPr lang="fr-BE" altLang="fr-FR" dirty="0" smtClean="0"/>
              <a:t> Patients about Viral </a:t>
            </a:r>
            <a:r>
              <a:rPr lang="fr-BE" altLang="fr-FR" dirty="0" err="1" smtClean="0"/>
              <a:t>Load</a:t>
            </a:r>
            <a:r>
              <a:rPr lang="fr-BE" altLang="fr-FR" dirty="0" smtClean="0"/>
              <a:t> Monitoring? </a:t>
            </a:r>
          </a:p>
        </p:txBody>
      </p:sp>
      <p:graphicFrame>
        <p:nvGraphicFramePr>
          <p:cNvPr id="2" name="Content Placeholder 1"/>
          <p:cNvGraphicFramePr>
            <a:graphicFrameLocks noGrp="1"/>
          </p:cNvGraphicFramePr>
          <p:nvPr>
            <p:ph idx="1"/>
            <p:extLst/>
          </p:nvPr>
        </p:nvGraphicFramePr>
        <p:xfrm>
          <a:off x="3419872" y="1700808"/>
          <a:ext cx="5724128"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flipH="1" flipV="1">
            <a:off x="3206750" y="2420938"/>
            <a:ext cx="2387600" cy="1944687"/>
          </a:xfrm>
          <a:prstGeom prst="straightConnector1">
            <a:avLst/>
          </a:prstGeom>
          <a:ln w="2540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45" name="TextBox 6"/>
          <p:cNvSpPr txBox="1">
            <a:spLocks noChangeArrowheads="1"/>
          </p:cNvSpPr>
          <p:nvPr/>
        </p:nvSpPr>
        <p:spPr bwMode="auto">
          <a:xfrm>
            <a:off x="20638" y="5589588"/>
            <a:ext cx="30543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fr-BE" altLang="fr-FR" sz="2400"/>
              <a:t>Through enhanced adherence counselling</a:t>
            </a:r>
          </a:p>
        </p:txBody>
      </p:sp>
      <p:cxnSp>
        <p:nvCxnSpPr>
          <p:cNvPr id="8" name="Straight Arrow Connector 7"/>
          <p:cNvCxnSpPr/>
          <p:nvPr/>
        </p:nvCxnSpPr>
        <p:spPr>
          <a:xfrm flipH="1">
            <a:off x="3206750" y="6045200"/>
            <a:ext cx="2519363" cy="0"/>
          </a:xfrm>
          <a:prstGeom prst="straightConnector1">
            <a:avLst/>
          </a:prstGeom>
          <a:ln w="254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47" name="TextBox 8"/>
          <p:cNvSpPr txBox="1">
            <a:spLocks noChangeArrowheads="1"/>
          </p:cNvSpPr>
          <p:nvPr/>
        </p:nvSpPr>
        <p:spPr bwMode="auto">
          <a:xfrm>
            <a:off x="254000" y="1663700"/>
            <a:ext cx="2695575"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fr-BE" altLang="fr-FR" sz="2400" i="1"/>
              <a:t>« New » on ART : </a:t>
            </a:r>
          </a:p>
          <a:p>
            <a:pPr algn="r"/>
            <a:r>
              <a:rPr lang="fr-BE" altLang="fr-FR" sz="2400"/>
              <a:t>ART initiation counselling</a:t>
            </a:r>
          </a:p>
          <a:p>
            <a:pPr algn="r"/>
            <a:r>
              <a:rPr lang="fr-BE" altLang="fr-FR" sz="2400"/>
              <a:t> </a:t>
            </a:r>
          </a:p>
          <a:p>
            <a:pPr algn="r"/>
            <a:r>
              <a:rPr lang="fr-BE" altLang="fr-FR" sz="2400" i="1"/>
              <a:t>« Old » on ART: </a:t>
            </a:r>
          </a:p>
          <a:p>
            <a:pPr algn="r"/>
            <a:r>
              <a:rPr lang="fr-BE" altLang="fr-FR" sz="2400"/>
              <a:t>targeted patient education interventions</a:t>
            </a:r>
          </a:p>
        </p:txBody>
      </p:sp>
      <p:sp>
        <p:nvSpPr>
          <p:cNvPr id="12" name="Right Bracket 11"/>
          <p:cNvSpPr/>
          <p:nvPr/>
        </p:nvSpPr>
        <p:spPr>
          <a:xfrm>
            <a:off x="2806700" y="1636713"/>
            <a:ext cx="290513" cy="3046412"/>
          </a:xfrm>
          <a:prstGeom prst="rightBracket">
            <a:avLst/>
          </a:prstGeom>
          <a:ln w="50800"/>
        </p:spPr>
        <p:style>
          <a:lnRef idx="1">
            <a:schemeClr val="accent1"/>
          </a:lnRef>
          <a:fillRef idx="0">
            <a:schemeClr val="accent1"/>
          </a:fillRef>
          <a:effectRef idx="0">
            <a:schemeClr val="accent1"/>
          </a:effectRef>
          <a:fontRef idx="minor">
            <a:schemeClr val="tx1"/>
          </a:fontRef>
        </p:style>
        <p:txBody>
          <a:bodyPr anchor="ctr"/>
          <a:lstStyle/>
          <a:p>
            <a:pPr algn="ctr"/>
            <a:endParaRPr lang="fr-BE">
              <a:cs typeface="Arial" pitchFamily="34" charset="0"/>
            </a:endParaRPr>
          </a:p>
        </p:txBody>
      </p:sp>
      <p:sp>
        <p:nvSpPr>
          <p:cNvPr id="13" name="Right Bracket 12"/>
          <p:cNvSpPr/>
          <p:nvPr/>
        </p:nvSpPr>
        <p:spPr>
          <a:xfrm>
            <a:off x="2813050" y="5445125"/>
            <a:ext cx="261938" cy="1223963"/>
          </a:xfrm>
          <a:prstGeom prst="rightBracket">
            <a:avLst/>
          </a:prstGeom>
          <a:ln w="50800"/>
        </p:spPr>
        <p:style>
          <a:lnRef idx="1">
            <a:schemeClr val="accent1"/>
          </a:lnRef>
          <a:fillRef idx="0">
            <a:schemeClr val="accent1"/>
          </a:fillRef>
          <a:effectRef idx="0">
            <a:schemeClr val="accent1"/>
          </a:effectRef>
          <a:fontRef idx="minor">
            <a:schemeClr val="tx1"/>
          </a:fontRef>
        </p:style>
        <p:txBody>
          <a:bodyPr anchor="ctr"/>
          <a:lstStyle/>
          <a:p>
            <a:pPr algn="ctr"/>
            <a:endParaRPr lang="fr-BE">
              <a:cs typeface="Arial" pitchFamily="34" charset="0"/>
            </a:endParaRPr>
          </a:p>
        </p:txBody>
      </p:sp>
      <p:sp>
        <p:nvSpPr>
          <p:cNvPr id="4" name="Slide Number Placeholder 3"/>
          <p:cNvSpPr>
            <a:spLocks noGrp="1"/>
          </p:cNvSpPr>
          <p:nvPr>
            <p:ph type="sldNum" sz="quarter" idx="12"/>
          </p:nvPr>
        </p:nvSpPr>
        <p:spPr/>
        <p:txBody>
          <a:bodyPr/>
          <a:lstStyle/>
          <a:p>
            <a:pPr>
              <a:defRPr/>
            </a:pPr>
            <a:fld id="{18304387-3E81-4AED-83B9-B02BAFC7DE61}" type="slidenum">
              <a:rPr lang="en-GB" altLang="en-US" smtClean="0"/>
              <a:pPr>
                <a:defRPr/>
              </a:pPr>
              <a:t>11</a:t>
            </a:fld>
            <a:endParaRPr lang="en-GB" altLang="en-US"/>
          </a:p>
        </p:txBody>
      </p:sp>
    </p:spTree>
    <p:extLst>
      <p:ext uri="{BB962C8B-B14F-4D97-AF65-F5344CB8AC3E}">
        <p14:creationId xmlns:p14="http://schemas.microsoft.com/office/powerpoint/2010/main" val="354271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2811462" y="909637"/>
            <a:ext cx="2135189" cy="66833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BE" altLang="fr-FR" sz="1600" dirty="0" err="1">
                <a:solidFill>
                  <a:schemeClr val="bg1"/>
                </a:solidFill>
              </a:rPr>
              <a:t>Pre</a:t>
            </a:r>
            <a:r>
              <a:rPr lang="fr-BE" altLang="fr-FR" sz="1600" dirty="0">
                <a:solidFill>
                  <a:schemeClr val="bg1"/>
                </a:solidFill>
              </a:rPr>
              <a:t>-ART </a:t>
            </a:r>
            <a:r>
              <a:rPr lang="fr-BE" altLang="fr-FR" sz="1600" b="1" dirty="0" smtClean="0">
                <a:solidFill>
                  <a:schemeClr val="bg1"/>
                </a:solidFill>
              </a:rPr>
              <a:t>group/</a:t>
            </a:r>
            <a:r>
              <a:rPr lang="fr-BE" altLang="fr-FR" sz="1600" b="1" dirty="0" err="1" smtClean="0">
                <a:solidFill>
                  <a:schemeClr val="bg1"/>
                </a:solidFill>
              </a:rPr>
              <a:t>individual</a:t>
            </a:r>
            <a:r>
              <a:rPr lang="fr-BE" altLang="fr-FR" sz="1600" dirty="0" smtClean="0">
                <a:solidFill>
                  <a:schemeClr val="bg1"/>
                </a:solidFill>
              </a:rPr>
              <a:t> </a:t>
            </a:r>
            <a:endParaRPr lang="fr-BE" altLang="fr-FR" sz="1600" dirty="0">
              <a:solidFill>
                <a:schemeClr val="bg1"/>
              </a:solidFill>
            </a:endParaRPr>
          </a:p>
          <a:p>
            <a:pPr algn="ctr"/>
            <a:r>
              <a:rPr lang="fr-BE" altLang="fr-FR" sz="1600" dirty="0" err="1">
                <a:solidFill>
                  <a:schemeClr val="bg1"/>
                </a:solidFill>
              </a:rPr>
              <a:t>education</a:t>
            </a:r>
            <a:r>
              <a:rPr lang="fr-BE" altLang="fr-FR" sz="1600" dirty="0">
                <a:solidFill>
                  <a:schemeClr val="bg1"/>
                </a:solidFill>
              </a:rPr>
              <a:t> session</a:t>
            </a:r>
            <a:endParaRPr lang="en-US" altLang="fr-FR" sz="1600" dirty="0">
              <a:solidFill>
                <a:schemeClr val="bg1"/>
              </a:solidFill>
            </a:endParaRPr>
          </a:p>
        </p:txBody>
      </p:sp>
      <p:sp>
        <p:nvSpPr>
          <p:cNvPr id="11267" name="AutoShape 3"/>
          <p:cNvSpPr>
            <a:spLocks noGrp="1" noChangeArrowheads="1"/>
          </p:cNvSpPr>
          <p:nvPr>
            <p:ph type="body" idx="1"/>
          </p:nvPr>
        </p:nvSpPr>
        <p:spPr>
          <a:xfrm>
            <a:off x="3030538" y="1773238"/>
            <a:ext cx="1657350" cy="647700"/>
          </a:xfrm>
          <a:prstGeom prst="roundRect">
            <a:avLst>
              <a:gd name="adj" fmla="val 16667"/>
            </a:avLst>
          </a:prstGeom>
          <a:solidFill>
            <a:schemeClr val="accent2"/>
          </a:solidFill>
          <a:ln>
            <a:solidFill>
              <a:schemeClr val="tx1"/>
            </a:solidFill>
            <a:round/>
            <a:headEnd/>
            <a:tailEnd/>
          </a:ln>
        </p:spPr>
        <p:txBody>
          <a:bodyPr>
            <a:normAutofit fontScale="92500"/>
          </a:bodyPr>
          <a:lstStyle/>
          <a:p>
            <a:pPr marL="0" algn="ctr" eaLnBrk="1" hangingPunct="1">
              <a:lnSpc>
                <a:spcPct val="80000"/>
              </a:lnSpc>
              <a:spcBef>
                <a:spcPct val="0"/>
              </a:spcBef>
              <a:buFontTx/>
              <a:buNone/>
            </a:pPr>
            <a:r>
              <a:rPr lang="en-US" altLang="fr-FR" sz="1600" dirty="0" smtClean="0">
                <a:solidFill>
                  <a:schemeClr val="bg1"/>
                </a:solidFill>
              </a:rPr>
              <a:t>Pre-ART i</a:t>
            </a:r>
            <a:r>
              <a:rPr lang="en-US" altLang="fr-FR" sz="1600" b="1" dirty="0" smtClean="0">
                <a:solidFill>
                  <a:schemeClr val="bg1"/>
                </a:solidFill>
              </a:rPr>
              <a:t>ndividual </a:t>
            </a:r>
            <a:r>
              <a:rPr lang="en-US" altLang="fr-FR" sz="1600" dirty="0" smtClean="0">
                <a:solidFill>
                  <a:schemeClr val="bg1"/>
                </a:solidFill>
              </a:rPr>
              <a:t>session</a:t>
            </a:r>
          </a:p>
        </p:txBody>
      </p:sp>
      <p:sp>
        <p:nvSpPr>
          <p:cNvPr id="11268" name="AutoShape 4"/>
          <p:cNvSpPr>
            <a:spLocks noChangeArrowheads="1"/>
          </p:cNvSpPr>
          <p:nvPr/>
        </p:nvSpPr>
        <p:spPr bwMode="auto">
          <a:xfrm>
            <a:off x="250825" y="188913"/>
            <a:ext cx="431800" cy="6480175"/>
          </a:xfrm>
          <a:prstGeom prst="downArrow">
            <a:avLst>
              <a:gd name="adj1" fmla="val 43380"/>
              <a:gd name="adj2" fmla="val 74273"/>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vert="eaVert" wrap="none" anchor="ctr"/>
          <a:lstStyle/>
          <a:p>
            <a:endParaRPr lang="fr-BE" altLang="fr-FR"/>
          </a:p>
        </p:txBody>
      </p:sp>
      <p:sp>
        <p:nvSpPr>
          <p:cNvPr id="11269" name="Line 7"/>
          <p:cNvSpPr>
            <a:spLocks noChangeShapeType="1"/>
          </p:cNvSpPr>
          <p:nvPr/>
        </p:nvSpPr>
        <p:spPr bwMode="auto">
          <a:xfrm>
            <a:off x="395288" y="1196975"/>
            <a:ext cx="792162"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70" name="Line 8"/>
          <p:cNvSpPr>
            <a:spLocks noChangeShapeType="1"/>
          </p:cNvSpPr>
          <p:nvPr/>
        </p:nvSpPr>
        <p:spPr bwMode="auto">
          <a:xfrm>
            <a:off x="395288" y="2924175"/>
            <a:ext cx="792162"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71" name="Rectangle 9"/>
          <p:cNvSpPr>
            <a:spLocks noChangeArrowheads="1"/>
          </p:cNvSpPr>
          <p:nvPr/>
        </p:nvSpPr>
        <p:spPr bwMode="auto">
          <a:xfrm>
            <a:off x="1258888" y="981075"/>
            <a:ext cx="1368425"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fr-BE" altLang="fr-FR" sz="2000" b="1"/>
              <a:t>Day of </a:t>
            </a:r>
          </a:p>
          <a:p>
            <a:r>
              <a:rPr lang="fr-BE" altLang="fr-FR" sz="2000" b="1"/>
              <a:t>ART eligibility</a:t>
            </a:r>
            <a:endParaRPr lang="en-US" altLang="fr-FR" sz="2000" b="1"/>
          </a:p>
        </p:txBody>
      </p:sp>
      <p:sp>
        <p:nvSpPr>
          <p:cNvPr id="11272" name="Rectangle 10"/>
          <p:cNvSpPr>
            <a:spLocks noChangeArrowheads="1"/>
          </p:cNvSpPr>
          <p:nvPr/>
        </p:nvSpPr>
        <p:spPr bwMode="auto">
          <a:xfrm>
            <a:off x="1258888" y="2708275"/>
            <a:ext cx="1296987"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fr-BE" altLang="fr-FR" sz="2000" b="1"/>
              <a:t>Day of ART</a:t>
            </a:r>
          </a:p>
          <a:p>
            <a:r>
              <a:rPr lang="fr-BE" altLang="fr-FR" sz="2000" b="1"/>
              <a:t>initiation</a:t>
            </a:r>
            <a:endParaRPr lang="en-US" altLang="fr-FR" sz="2000" b="1"/>
          </a:p>
        </p:txBody>
      </p:sp>
      <p:sp>
        <p:nvSpPr>
          <p:cNvPr id="12300" name="AutoShape 12"/>
          <p:cNvSpPr>
            <a:spLocks noChangeArrowheads="1"/>
          </p:cNvSpPr>
          <p:nvPr/>
        </p:nvSpPr>
        <p:spPr bwMode="auto">
          <a:xfrm>
            <a:off x="5005388" y="1773238"/>
            <a:ext cx="1657350" cy="649287"/>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a:lstStyle/>
          <a:p>
            <a:pPr indent="-342900" algn="ctr">
              <a:lnSpc>
                <a:spcPct val="80000"/>
              </a:lnSpc>
            </a:pPr>
            <a:r>
              <a:rPr lang="fr-BE" altLang="fr-FR" sz="1600">
                <a:solidFill>
                  <a:schemeClr val="bg1"/>
                </a:solidFill>
              </a:rPr>
              <a:t>Treatment readiness</a:t>
            </a:r>
          </a:p>
          <a:p>
            <a:pPr indent="-342900" algn="ctr">
              <a:lnSpc>
                <a:spcPct val="80000"/>
              </a:lnSpc>
            </a:pPr>
            <a:r>
              <a:rPr lang="fr-BE" altLang="fr-FR" sz="1600">
                <a:solidFill>
                  <a:schemeClr val="bg1"/>
                </a:solidFill>
              </a:rPr>
              <a:t>group</a:t>
            </a:r>
            <a:endParaRPr lang="en-US" altLang="fr-FR" sz="1600">
              <a:solidFill>
                <a:schemeClr val="bg1"/>
              </a:solidFill>
            </a:endParaRPr>
          </a:p>
        </p:txBody>
      </p:sp>
      <p:sp>
        <p:nvSpPr>
          <p:cNvPr id="11274" name="Line 14"/>
          <p:cNvSpPr>
            <a:spLocks noChangeShapeType="1"/>
          </p:cNvSpPr>
          <p:nvPr/>
        </p:nvSpPr>
        <p:spPr bwMode="auto">
          <a:xfrm>
            <a:off x="3900488" y="1628775"/>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75" name="Line 15"/>
          <p:cNvSpPr>
            <a:spLocks noChangeShapeType="1"/>
          </p:cNvSpPr>
          <p:nvPr/>
        </p:nvSpPr>
        <p:spPr bwMode="auto">
          <a:xfrm>
            <a:off x="4697413" y="2097088"/>
            <a:ext cx="307975"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2304" name="AutoShape 16"/>
          <p:cNvSpPr>
            <a:spLocks noChangeArrowheads="1"/>
          </p:cNvSpPr>
          <p:nvPr/>
        </p:nvSpPr>
        <p:spPr bwMode="auto">
          <a:xfrm>
            <a:off x="3040063" y="2708275"/>
            <a:ext cx="1657350" cy="647700"/>
          </a:xfrm>
          <a:prstGeom prst="roundRect">
            <a:avLst>
              <a:gd name="adj" fmla="val 16667"/>
            </a:avLst>
          </a:prstGeom>
          <a:solidFill>
            <a:schemeClr val="accent2"/>
          </a:solidFill>
          <a:ln w="9525">
            <a:solidFill>
              <a:schemeClr val="tx1"/>
            </a:solidFill>
            <a:round/>
            <a:headEnd/>
            <a:tailEnd/>
          </a:ln>
          <a:effectLst/>
        </p:spPr>
        <p:txBody>
          <a:bodyPr/>
          <a:lstStyle/>
          <a:p>
            <a:pPr indent="-342900" algn="ctr">
              <a:lnSpc>
                <a:spcPct val="80000"/>
              </a:lnSpc>
            </a:pPr>
            <a:r>
              <a:rPr lang="fr-BE" altLang="fr-FR" sz="1600">
                <a:solidFill>
                  <a:schemeClr val="bg1"/>
                </a:solidFill>
              </a:rPr>
              <a:t>ART initiation</a:t>
            </a:r>
          </a:p>
          <a:p>
            <a:pPr indent="-342900" algn="ctr">
              <a:lnSpc>
                <a:spcPct val="80000"/>
              </a:lnSpc>
            </a:pPr>
            <a:r>
              <a:rPr lang="fr-BE" altLang="fr-FR" sz="1600">
                <a:solidFill>
                  <a:schemeClr val="bg1"/>
                </a:solidFill>
              </a:rPr>
              <a:t>individual session</a:t>
            </a:r>
            <a:endParaRPr lang="en-US" altLang="fr-FR" sz="1600">
              <a:solidFill>
                <a:schemeClr val="bg1"/>
              </a:solidFill>
            </a:endParaRPr>
          </a:p>
        </p:txBody>
      </p:sp>
      <p:sp>
        <p:nvSpPr>
          <p:cNvPr id="11277" name="Line 17"/>
          <p:cNvSpPr>
            <a:spLocks noChangeShapeType="1"/>
          </p:cNvSpPr>
          <p:nvPr/>
        </p:nvSpPr>
        <p:spPr bwMode="auto">
          <a:xfrm>
            <a:off x="395288" y="3860800"/>
            <a:ext cx="792162"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78" name="Rectangle 18"/>
          <p:cNvSpPr>
            <a:spLocks noChangeArrowheads="1"/>
          </p:cNvSpPr>
          <p:nvPr/>
        </p:nvSpPr>
        <p:spPr bwMode="auto">
          <a:xfrm>
            <a:off x="1331913" y="3716338"/>
            <a:ext cx="1296987" cy="50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fr-BE" altLang="fr-FR" sz="2000" b="1"/>
              <a:t>Month 1 </a:t>
            </a:r>
          </a:p>
          <a:p>
            <a:r>
              <a:rPr lang="fr-BE" altLang="fr-FR" sz="2000" b="1"/>
              <a:t>on ART</a:t>
            </a:r>
            <a:endParaRPr lang="en-US" altLang="fr-FR" sz="2000" b="1"/>
          </a:p>
        </p:txBody>
      </p:sp>
      <p:sp>
        <p:nvSpPr>
          <p:cNvPr id="11279" name="Line 19"/>
          <p:cNvSpPr>
            <a:spLocks noChangeShapeType="1"/>
          </p:cNvSpPr>
          <p:nvPr/>
        </p:nvSpPr>
        <p:spPr bwMode="auto">
          <a:xfrm>
            <a:off x="395288" y="4833938"/>
            <a:ext cx="792162"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80" name="Rectangle 20"/>
          <p:cNvSpPr>
            <a:spLocks noChangeArrowheads="1"/>
          </p:cNvSpPr>
          <p:nvPr/>
        </p:nvSpPr>
        <p:spPr bwMode="auto">
          <a:xfrm>
            <a:off x="1331913" y="4581525"/>
            <a:ext cx="1296987"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fr-BE" altLang="fr-FR" sz="2000" b="1"/>
              <a:t>Month 2 </a:t>
            </a:r>
          </a:p>
          <a:p>
            <a:r>
              <a:rPr lang="fr-BE" altLang="fr-FR" sz="2000" b="1"/>
              <a:t>on ART</a:t>
            </a:r>
            <a:endParaRPr lang="en-US" altLang="fr-FR" sz="2000" b="1"/>
          </a:p>
        </p:txBody>
      </p:sp>
      <p:sp>
        <p:nvSpPr>
          <p:cNvPr id="12309" name="AutoShape 21"/>
          <p:cNvSpPr>
            <a:spLocks noChangeArrowheads="1"/>
          </p:cNvSpPr>
          <p:nvPr/>
        </p:nvSpPr>
        <p:spPr bwMode="auto">
          <a:xfrm>
            <a:off x="3040063" y="3644900"/>
            <a:ext cx="1657350" cy="647700"/>
          </a:xfrm>
          <a:prstGeom prst="roundRect">
            <a:avLst>
              <a:gd name="adj" fmla="val 16667"/>
            </a:avLst>
          </a:prstGeom>
          <a:solidFill>
            <a:schemeClr val="accent2"/>
          </a:solidFill>
          <a:ln w="9525">
            <a:solidFill>
              <a:schemeClr val="tx1"/>
            </a:solidFill>
            <a:round/>
            <a:headEnd/>
            <a:tailEnd/>
          </a:ln>
          <a:effectLst/>
        </p:spPr>
        <p:txBody>
          <a:bodyPr/>
          <a:lstStyle/>
          <a:p>
            <a:pPr indent="-342900" algn="ctr">
              <a:lnSpc>
                <a:spcPct val="80000"/>
              </a:lnSpc>
            </a:pPr>
            <a:r>
              <a:rPr lang="fr-BE" altLang="fr-FR" sz="1600" dirty="0">
                <a:solidFill>
                  <a:schemeClr val="bg1"/>
                </a:solidFill>
              </a:rPr>
              <a:t>1st </a:t>
            </a:r>
            <a:r>
              <a:rPr lang="fr-BE" altLang="fr-FR" sz="1600" dirty="0" err="1">
                <a:solidFill>
                  <a:schemeClr val="bg1"/>
                </a:solidFill>
              </a:rPr>
              <a:t>adherence</a:t>
            </a:r>
            <a:r>
              <a:rPr lang="fr-BE" altLang="fr-FR" sz="1600" dirty="0">
                <a:solidFill>
                  <a:schemeClr val="bg1"/>
                </a:solidFill>
              </a:rPr>
              <a:t> </a:t>
            </a:r>
            <a:r>
              <a:rPr lang="fr-BE" altLang="fr-FR" sz="1600" dirty="0" err="1">
                <a:solidFill>
                  <a:schemeClr val="bg1"/>
                </a:solidFill>
              </a:rPr>
              <a:t>f</a:t>
            </a:r>
            <a:r>
              <a:rPr lang="fr-BE" altLang="fr-FR" sz="1600" dirty="0" err="1" smtClean="0">
                <a:solidFill>
                  <a:schemeClr val="bg1"/>
                </a:solidFill>
              </a:rPr>
              <a:t>ollowup</a:t>
            </a:r>
            <a:endParaRPr lang="fr-BE" altLang="fr-FR" sz="1600" dirty="0">
              <a:solidFill>
                <a:schemeClr val="bg1"/>
              </a:solidFill>
            </a:endParaRPr>
          </a:p>
          <a:p>
            <a:pPr indent="-342900" algn="ctr">
              <a:lnSpc>
                <a:spcPct val="80000"/>
              </a:lnSpc>
            </a:pPr>
            <a:r>
              <a:rPr lang="fr-BE" altLang="fr-FR" sz="1600" dirty="0">
                <a:solidFill>
                  <a:schemeClr val="bg1"/>
                </a:solidFill>
              </a:rPr>
              <a:t> </a:t>
            </a:r>
            <a:r>
              <a:rPr lang="fr-BE" altLang="fr-FR" sz="1600" dirty="0" err="1">
                <a:solidFill>
                  <a:schemeClr val="bg1"/>
                </a:solidFill>
              </a:rPr>
              <a:t>individual</a:t>
            </a:r>
            <a:r>
              <a:rPr lang="fr-BE" altLang="fr-FR" sz="1600" dirty="0">
                <a:solidFill>
                  <a:schemeClr val="bg1"/>
                </a:solidFill>
              </a:rPr>
              <a:t> </a:t>
            </a:r>
            <a:r>
              <a:rPr lang="fr-BE" altLang="fr-FR" sz="1600" dirty="0">
                <a:solidFill>
                  <a:schemeClr val="bg1"/>
                </a:solidFill>
                <a:latin typeface="Arial" pitchFamily="34" charset="0"/>
              </a:rPr>
              <a:t>session</a:t>
            </a:r>
            <a:endParaRPr lang="en-US" altLang="fr-FR" sz="1600" dirty="0">
              <a:solidFill>
                <a:schemeClr val="bg1"/>
              </a:solidFill>
              <a:latin typeface="Arial" pitchFamily="34" charset="0"/>
            </a:endParaRPr>
          </a:p>
        </p:txBody>
      </p:sp>
      <p:sp>
        <p:nvSpPr>
          <p:cNvPr id="12310" name="AutoShape 22"/>
          <p:cNvSpPr>
            <a:spLocks noChangeArrowheads="1"/>
          </p:cNvSpPr>
          <p:nvPr/>
        </p:nvSpPr>
        <p:spPr bwMode="auto">
          <a:xfrm>
            <a:off x="3025775" y="4579938"/>
            <a:ext cx="1657350" cy="647700"/>
          </a:xfrm>
          <a:prstGeom prst="roundRect">
            <a:avLst>
              <a:gd name="adj" fmla="val 16667"/>
            </a:avLst>
          </a:prstGeom>
          <a:solidFill>
            <a:schemeClr val="accent2"/>
          </a:solidFill>
          <a:ln w="9525">
            <a:solidFill>
              <a:schemeClr val="tx1"/>
            </a:solidFill>
            <a:round/>
            <a:headEnd/>
            <a:tailEnd/>
          </a:ln>
          <a:effectLst/>
        </p:spPr>
        <p:txBody>
          <a:bodyPr/>
          <a:lstStyle/>
          <a:p>
            <a:pPr indent="-342900" algn="ctr">
              <a:lnSpc>
                <a:spcPct val="80000"/>
              </a:lnSpc>
            </a:pPr>
            <a:r>
              <a:rPr lang="fr-BE" altLang="fr-FR" sz="1600" dirty="0">
                <a:solidFill>
                  <a:schemeClr val="bg1"/>
                </a:solidFill>
              </a:rPr>
              <a:t>2</a:t>
            </a:r>
            <a:r>
              <a:rPr lang="fr-BE" altLang="fr-FR" sz="1600" baseline="30000" dirty="0">
                <a:solidFill>
                  <a:schemeClr val="bg1"/>
                </a:solidFill>
              </a:rPr>
              <a:t>nd</a:t>
            </a:r>
            <a:r>
              <a:rPr lang="fr-BE" altLang="fr-FR" sz="1600" dirty="0">
                <a:solidFill>
                  <a:schemeClr val="bg1"/>
                </a:solidFill>
              </a:rPr>
              <a:t> </a:t>
            </a:r>
            <a:r>
              <a:rPr lang="fr-BE" altLang="fr-FR" sz="1600" dirty="0" err="1">
                <a:solidFill>
                  <a:schemeClr val="bg1"/>
                </a:solidFill>
              </a:rPr>
              <a:t>adherence</a:t>
            </a:r>
            <a:r>
              <a:rPr lang="fr-BE" altLang="fr-FR" sz="1600" dirty="0">
                <a:solidFill>
                  <a:schemeClr val="bg1"/>
                </a:solidFill>
              </a:rPr>
              <a:t> </a:t>
            </a:r>
            <a:r>
              <a:rPr lang="fr-BE" altLang="fr-FR" sz="1600" dirty="0" err="1" smtClean="0">
                <a:solidFill>
                  <a:schemeClr val="bg1"/>
                </a:solidFill>
              </a:rPr>
              <a:t>followup</a:t>
            </a:r>
            <a:r>
              <a:rPr lang="fr-BE" altLang="fr-FR" sz="1600" dirty="0" smtClean="0">
                <a:solidFill>
                  <a:schemeClr val="bg1"/>
                </a:solidFill>
              </a:rPr>
              <a:t> </a:t>
            </a:r>
            <a:r>
              <a:rPr lang="fr-BE" altLang="fr-FR" sz="1600" b="1" dirty="0" err="1">
                <a:solidFill>
                  <a:schemeClr val="bg1"/>
                </a:solidFill>
              </a:rPr>
              <a:t>individual</a:t>
            </a:r>
            <a:r>
              <a:rPr lang="fr-BE" altLang="fr-FR" sz="1600" b="1" dirty="0">
                <a:solidFill>
                  <a:schemeClr val="bg1"/>
                </a:solidFill>
              </a:rPr>
              <a:t> </a:t>
            </a:r>
            <a:r>
              <a:rPr lang="fr-BE" altLang="fr-FR" sz="1600" dirty="0">
                <a:solidFill>
                  <a:schemeClr val="bg1"/>
                </a:solidFill>
              </a:rPr>
              <a:t>session</a:t>
            </a:r>
            <a:endParaRPr lang="en-US" altLang="fr-FR" sz="1600" dirty="0">
              <a:solidFill>
                <a:schemeClr val="bg1"/>
              </a:solidFill>
            </a:endParaRPr>
          </a:p>
        </p:txBody>
      </p:sp>
      <p:sp>
        <p:nvSpPr>
          <p:cNvPr id="11283" name="Line 23"/>
          <p:cNvSpPr>
            <a:spLocks noChangeShapeType="1"/>
          </p:cNvSpPr>
          <p:nvPr/>
        </p:nvSpPr>
        <p:spPr bwMode="auto">
          <a:xfrm>
            <a:off x="395288" y="5805488"/>
            <a:ext cx="792162"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84" name="Rectangle 24"/>
          <p:cNvSpPr>
            <a:spLocks noChangeArrowheads="1"/>
          </p:cNvSpPr>
          <p:nvPr/>
        </p:nvSpPr>
        <p:spPr bwMode="auto">
          <a:xfrm>
            <a:off x="1293813" y="5546725"/>
            <a:ext cx="1296987"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fr-BE" altLang="fr-FR" sz="2000" b="1" dirty="0" err="1"/>
              <a:t>Month</a:t>
            </a:r>
            <a:r>
              <a:rPr lang="fr-BE" altLang="fr-FR" sz="2000" b="1" dirty="0"/>
              <a:t> </a:t>
            </a:r>
            <a:r>
              <a:rPr lang="fr-BE" altLang="fr-FR" sz="2000" b="1" dirty="0" smtClean="0">
                <a:solidFill>
                  <a:srgbClr val="FF0000"/>
                </a:solidFill>
              </a:rPr>
              <a:t>6</a:t>
            </a:r>
            <a:r>
              <a:rPr lang="fr-BE" altLang="fr-FR" sz="2000" b="1" dirty="0" smtClean="0"/>
              <a:t> </a:t>
            </a:r>
            <a:endParaRPr lang="fr-BE" altLang="fr-FR" sz="2000" b="1" dirty="0"/>
          </a:p>
          <a:p>
            <a:r>
              <a:rPr lang="fr-BE" altLang="fr-FR" sz="2000" b="1" dirty="0"/>
              <a:t>on ART</a:t>
            </a:r>
            <a:endParaRPr lang="en-US" altLang="fr-FR" sz="2000" b="1" dirty="0"/>
          </a:p>
        </p:txBody>
      </p:sp>
      <p:sp>
        <p:nvSpPr>
          <p:cNvPr id="12313" name="AutoShape 25"/>
          <p:cNvSpPr>
            <a:spLocks noChangeArrowheads="1"/>
          </p:cNvSpPr>
          <p:nvPr/>
        </p:nvSpPr>
        <p:spPr bwMode="auto">
          <a:xfrm>
            <a:off x="3009900" y="5637213"/>
            <a:ext cx="1657350" cy="647700"/>
          </a:xfrm>
          <a:prstGeom prst="roundRect">
            <a:avLst>
              <a:gd name="adj" fmla="val 16667"/>
            </a:avLst>
          </a:prstGeom>
          <a:solidFill>
            <a:schemeClr val="accent3"/>
          </a:solidFill>
          <a:ln w="9525">
            <a:solidFill>
              <a:schemeClr val="tx1"/>
            </a:solidFill>
            <a:round/>
            <a:headEnd/>
            <a:tailEnd/>
          </a:ln>
          <a:effectLst/>
        </p:spPr>
        <p:txBody>
          <a:bodyPr/>
          <a:lstStyle/>
          <a:p>
            <a:pPr marL="342900" indent="-342900" algn="ctr">
              <a:lnSpc>
                <a:spcPct val="80000"/>
              </a:lnSpc>
              <a:spcBef>
                <a:spcPct val="20000"/>
              </a:spcBef>
            </a:pPr>
            <a:r>
              <a:rPr lang="fr-BE" altLang="fr-FR" sz="1600">
                <a:solidFill>
                  <a:srgbClr val="FFFFFF"/>
                </a:solidFill>
                <a:latin typeface="Arial" pitchFamily="34" charset="0"/>
              </a:rPr>
              <a:t>1st viral load</a:t>
            </a:r>
          </a:p>
          <a:p>
            <a:pPr marL="342900" indent="-342900" algn="ctr">
              <a:lnSpc>
                <a:spcPct val="80000"/>
              </a:lnSpc>
              <a:spcBef>
                <a:spcPct val="20000"/>
              </a:spcBef>
            </a:pPr>
            <a:r>
              <a:rPr lang="fr-BE" altLang="fr-FR" sz="1600">
                <a:solidFill>
                  <a:srgbClr val="FFFFFF"/>
                </a:solidFill>
                <a:latin typeface="Arial" pitchFamily="34" charset="0"/>
              </a:rPr>
              <a:t>taken</a:t>
            </a:r>
            <a:endParaRPr lang="en-US" altLang="fr-FR" sz="1600">
              <a:solidFill>
                <a:srgbClr val="FFFFFF"/>
              </a:solidFill>
              <a:latin typeface="Arial" pitchFamily="34" charset="0"/>
            </a:endParaRPr>
          </a:p>
        </p:txBody>
      </p:sp>
      <p:sp>
        <p:nvSpPr>
          <p:cNvPr id="11286" name="Line 26"/>
          <p:cNvSpPr>
            <a:spLocks noChangeShapeType="1"/>
          </p:cNvSpPr>
          <p:nvPr/>
        </p:nvSpPr>
        <p:spPr bwMode="auto">
          <a:xfrm>
            <a:off x="3868738" y="246697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87" name="Line 27"/>
          <p:cNvSpPr>
            <a:spLocks noChangeShapeType="1"/>
          </p:cNvSpPr>
          <p:nvPr/>
        </p:nvSpPr>
        <p:spPr bwMode="auto">
          <a:xfrm>
            <a:off x="3862388" y="3367088"/>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88" name="Line 28"/>
          <p:cNvSpPr>
            <a:spLocks noChangeShapeType="1"/>
          </p:cNvSpPr>
          <p:nvPr/>
        </p:nvSpPr>
        <p:spPr bwMode="auto">
          <a:xfrm>
            <a:off x="3854450" y="42926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89" name="Line 29"/>
          <p:cNvSpPr>
            <a:spLocks noChangeShapeType="1"/>
          </p:cNvSpPr>
          <p:nvPr/>
        </p:nvSpPr>
        <p:spPr bwMode="auto">
          <a:xfrm>
            <a:off x="3863975" y="527685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90" name="Line 35"/>
          <p:cNvSpPr>
            <a:spLocks noChangeShapeType="1"/>
          </p:cNvSpPr>
          <p:nvPr/>
        </p:nvSpPr>
        <p:spPr bwMode="auto">
          <a:xfrm flipH="1">
            <a:off x="4725988" y="2466975"/>
            <a:ext cx="998537" cy="61277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pic>
        <p:nvPicPr>
          <p:cNvPr id="11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235" y="798513"/>
            <a:ext cx="7397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508173" y="4191000"/>
            <a:ext cx="1295400" cy="142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294" name="TextBox 42"/>
          <p:cNvSpPr txBox="1">
            <a:spLocks noChangeArrowheads="1"/>
          </p:cNvSpPr>
          <p:nvPr/>
        </p:nvSpPr>
        <p:spPr bwMode="auto">
          <a:xfrm>
            <a:off x="5481729" y="880938"/>
            <a:ext cx="1583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a:r>
              <a:rPr lang="fr-BE" altLang="fr-FR" sz="1800" dirty="0" smtClean="0"/>
              <a:t>Baseline CD4</a:t>
            </a:r>
            <a:endParaRPr lang="fr-BE" altLang="fr-FR" sz="1800" dirty="0"/>
          </a:p>
        </p:txBody>
      </p:sp>
      <p:sp>
        <p:nvSpPr>
          <p:cNvPr id="3" name="Rectangle 2"/>
          <p:cNvSpPr/>
          <p:nvPr/>
        </p:nvSpPr>
        <p:spPr>
          <a:xfrm>
            <a:off x="5210970" y="4420394"/>
            <a:ext cx="3668712" cy="1022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BE">
              <a:solidFill>
                <a:srgbClr val="FFFFFF"/>
              </a:solidFill>
              <a:cs typeface="Arial" pitchFamily="34" charset="0"/>
            </a:endParaRPr>
          </a:p>
        </p:txBody>
      </p:sp>
      <p:sp>
        <p:nvSpPr>
          <p:cNvPr id="45" name="Rectangle 44"/>
          <p:cNvSpPr/>
          <p:nvPr/>
        </p:nvSpPr>
        <p:spPr>
          <a:xfrm>
            <a:off x="5498087" y="800101"/>
            <a:ext cx="2602305" cy="765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BE">
              <a:solidFill>
                <a:srgbClr val="FFFFFF"/>
              </a:solidFill>
              <a:cs typeface="Arial" pitchFamily="34" charset="0"/>
            </a:endParaRPr>
          </a:p>
        </p:txBody>
      </p:sp>
      <p:sp>
        <p:nvSpPr>
          <p:cNvPr id="11297" name="Line 19"/>
          <p:cNvSpPr>
            <a:spLocks noChangeShapeType="1"/>
          </p:cNvSpPr>
          <p:nvPr/>
        </p:nvSpPr>
        <p:spPr bwMode="auto">
          <a:xfrm>
            <a:off x="4683125" y="4833938"/>
            <a:ext cx="498475"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98" name="Line 19"/>
          <p:cNvSpPr>
            <a:spLocks noChangeShapeType="1"/>
          </p:cNvSpPr>
          <p:nvPr/>
        </p:nvSpPr>
        <p:spPr bwMode="auto">
          <a:xfrm flipV="1">
            <a:off x="2339975" y="4833938"/>
            <a:ext cx="700088"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299" name="Line 19"/>
          <p:cNvSpPr>
            <a:spLocks noChangeShapeType="1"/>
          </p:cNvSpPr>
          <p:nvPr/>
        </p:nvSpPr>
        <p:spPr bwMode="auto">
          <a:xfrm>
            <a:off x="4948237" y="1179513"/>
            <a:ext cx="498475"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300" name="Line 19"/>
          <p:cNvSpPr>
            <a:spLocks noChangeShapeType="1"/>
          </p:cNvSpPr>
          <p:nvPr/>
        </p:nvSpPr>
        <p:spPr bwMode="auto">
          <a:xfrm>
            <a:off x="2191544" y="1179513"/>
            <a:ext cx="498475"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 name="TextBox 6"/>
          <p:cNvSpPr txBox="1"/>
          <p:nvPr/>
        </p:nvSpPr>
        <p:spPr>
          <a:xfrm>
            <a:off x="475505" y="44624"/>
            <a:ext cx="8265272" cy="553998"/>
          </a:xfrm>
          <a:prstGeom prst="rect">
            <a:avLst/>
          </a:prstGeom>
          <a:noFill/>
        </p:spPr>
        <p:txBody>
          <a:bodyPr wrap="square" rtlCol="0">
            <a:spAutoFit/>
          </a:bodyPr>
          <a:lstStyle/>
          <a:p>
            <a:pPr algn="ctr"/>
            <a:r>
              <a:rPr lang="en-US" sz="3000" b="1" dirty="0" smtClean="0">
                <a:ln w="0"/>
                <a:effectLst>
                  <a:outerShdw blurRad="38100" dist="19050" dir="2700000" algn="tl" rotWithShape="0">
                    <a:schemeClr val="dk1">
                      <a:alpha val="40000"/>
                    </a:schemeClr>
                  </a:outerShdw>
                </a:effectLst>
              </a:rPr>
              <a:t>Patient Education on ART and Viral Load Testing</a:t>
            </a:r>
            <a:endParaRPr lang="en-US" sz="3000" b="1" dirty="0">
              <a:ln w="0"/>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2"/>
          </p:nvPr>
        </p:nvSpPr>
        <p:spPr/>
        <p:txBody>
          <a:bodyPr/>
          <a:lstStyle/>
          <a:p>
            <a:pPr>
              <a:defRPr/>
            </a:pPr>
            <a:fld id="{18304387-3E81-4AED-83B9-B02BAFC7DE61}" type="slidenum">
              <a:rPr lang="en-GB" altLang="en-US" smtClean="0"/>
              <a:pPr>
                <a:defRPr/>
              </a:pPr>
              <a:t>12</a:t>
            </a:fld>
            <a:endParaRPr lang="en-GB" altLang="en-US"/>
          </a:p>
        </p:txBody>
      </p:sp>
      <p:sp>
        <p:nvSpPr>
          <p:cNvPr id="5" name="TextBox 4"/>
          <p:cNvSpPr txBox="1"/>
          <p:nvPr/>
        </p:nvSpPr>
        <p:spPr>
          <a:xfrm>
            <a:off x="5181600" y="4435475"/>
            <a:ext cx="2558752" cy="923330"/>
          </a:xfrm>
          <a:prstGeom prst="rect">
            <a:avLst/>
          </a:prstGeom>
          <a:noFill/>
        </p:spPr>
        <p:txBody>
          <a:bodyPr wrap="square" rtlCol="0">
            <a:spAutoFit/>
          </a:bodyPr>
          <a:lstStyle/>
          <a:p>
            <a:r>
              <a:rPr lang="en-US" dirty="0" smtClean="0"/>
              <a:t>Prepare patients for viral load measurement between months 3 and 6</a:t>
            </a:r>
            <a:endParaRPr lang="en-US" dirty="0"/>
          </a:p>
        </p:txBody>
      </p:sp>
    </p:spTree>
    <p:extLst>
      <p:ext uri="{BB962C8B-B14F-4D97-AF65-F5344CB8AC3E}">
        <p14:creationId xmlns:p14="http://schemas.microsoft.com/office/powerpoint/2010/main" val="80706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fr-BE" altLang="fr-FR" smtClean="0"/>
          </a:p>
        </p:txBody>
      </p:sp>
      <p:pic>
        <p:nvPicPr>
          <p:cNvPr id="122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35763" cy="448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643438" y="3475038"/>
            <a:ext cx="4511675" cy="3382962"/>
          </a:xfrm>
        </p:spPr>
      </p:pic>
      <p:sp>
        <p:nvSpPr>
          <p:cNvPr id="12293" name="TextBox 5"/>
          <p:cNvSpPr txBox="1">
            <a:spLocks noChangeArrowheads="1"/>
          </p:cNvSpPr>
          <p:nvPr/>
        </p:nvSpPr>
        <p:spPr bwMode="auto">
          <a:xfrm>
            <a:off x="179388" y="4797425"/>
            <a:ext cx="410527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fr-BE" altLang="fr-FR" sz="3600" b="1" dirty="0" smtClean="0"/>
              <a:t>Other Settings for Patient Education</a:t>
            </a:r>
            <a:endParaRPr lang="fr-BE" altLang="fr-FR" sz="3600" b="1" dirty="0"/>
          </a:p>
        </p:txBody>
      </p:sp>
      <p:sp>
        <p:nvSpPr>
          <p:cNvPr id="3" name="Slide Number Placeholder 2"/>
          <p:cNvSpPr>
            <a:spLocks noGrp="1"/>
          </p:cNvSpPr>
          <p:nvPr>
            <p:ph type="sldNum" sz="quarter" idx="12"/>
          </p:nvPr>
        </p:nvSpPr>
        <p:spPr/>
        <p:txBody>
          <a:bodyPr/>
          <a:lstStyle/>
          <a:p>
            <a:pPr>
              <a:defRPr/>
            </a:pPr>
            <a:fld id="{18304387-3E81-4AED-83B9-B02BAFC7DE61}" type="slidenum">
              <a:rPr lang="en-GB" altLang="en-US" smtClean="0"/>
              <a:pPr>
                <a:defRPr/>
              </a:pPr>
              <a:t>13</a:t>
            </a:fld>
            <a:endParaRPr lang="en-GB" altLang="en-US"/>
          </a:p>
        </p:txBody>
      </p:sp>
    </p:spTree>
    <p:extLst>
      <p:ext uri="{BB962C8B-B14F-4D97-AF65-F5344CB8AC3E}">
        <p14:creationId xmlns:p14="http://schemas.microsoft.com/office/powerpoint/2010/main" val="1174657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fr-FR" b="1" dirty="0" smtClean="0"/>
              <a:t>Module 5: Key Messages</a:t>
            </a:r>
          </a:p>
        </p:txBody>
      </p:sp>
      <p:sp>
        <p:nvSpPr>
          <p:cNvPr id="14339" name="Content Placeholder 2"/>
          <p:cNvSpPr>
            <a:spLocks noGrp="1"/>
          </p:cNvSpPr>
          <p:nvPr>
            <p:ph idx="1"/>
          </p:nvPr>
        </p:nvSpPr>
        <p:spPr>
          <a:xfrm>
            <a:off x="539750" y="1371600"/>
            <a:ext cx="8412163" cy="4525963"/>
          </a:xfrm>
        </p:spPr>
        <p:txBody>
          <a:bodyPr>
            <a:normAutofit/>
          </a:bodyPr>
          <a:lstStyle/>
          <a:p>
            <a:pPr marR="0">
              <a:lnSpc>
                <a:spcPct val="115000"/>
              </a:lnSpc>
              <a:spcBef>
                <a:spcPts val="0"/>
              </a:spcBef>
              <a:spcAft>
                <a:spcPts val="1000"/>
              </a:spcAft>
            </a:pPr>
            <a:r>
              <a:rPr lang="en-US" sz="2800" dirty="0">
                <a:ea typeface="Calibri" panose="020F0502020204030204" pitchFamily="34" charset="0"/>
                <a:cs typeface="Times New Roman" panose="02020603050405020304" pitchFamily="18" charset="0"/>
              </a:rPr>
              <a:t>Key messages on viral load should be shared with all PLHIV initiating or on ART through adapted ART initiation counseling and targeted patient education interventions, with the use of visual aids.</a:t>
            </a:r>
          </a:p>
          <a:p>
            <a:pPr marR="0">
              <a:lnSpc>
                <a:spcPct val="115000"/>
              </a:lnSpc>
              <a:spcBef>
                <a:spcPts val="0"/>
              </a:spcBef>
              <a:spcAft>
                <a:spcPts val="1000"/>
              </a:spcAft>
            </a:pPr>
            <a:r>
              <a:rPr lang="en-US" sz="2800" dirty="0">
                <a:ea typeface="Calibri" panose="020F0502020204030204" pitchFamily="34" charset="0"/>
                <a:cs typeface="Times New Roman" panose="02020603050405020304" pitchFamily="18" charset="0"/>
              </a:rPr>
              <a:t>Educating our patients is important to reinforce good adherence and encourage them to request viral load tests and results.</a:t>
            </a:r>
            <a:endParaRPr lang="en-US" sz="2800" dirty="0">
              <a:effectLst/>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18304387-3E81-4AED-83B9-B02BAFC7DE61}" type="slidenum">
              <a:rPr lang="en-GB" altLang="en-US" smtClean="0"/>
              <a:pPr>
                <a:defRPr/>
              </a:pPr>
              <a:t>14</a:t>
            </a:fld>
            <a:endParaRPr lang="en-GB" altLang="en-US"/>
          </a:p>
        </p:txBody>
      </p:sp>
    </p:spTree>
    <p:extLst>
      <p:ext uri="{BB962C8B-B14F-4D97-AF65-F5344CB8AC3E}">
        <p14:creationId xmlns:p14="http://schemas.microsoft.com/office/powerpoint/2010/main" val="3124915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fr-FR" dirty="0" smtClean="0"/>
              <a:t>Module 5: Objectives</a:t>
            </a:r>
          </a:p>
        </p:txBody>
      </p:sp>
      <p:sp>
        <p:nvSpPr>
          <p:cNvPr id="4099" name="Content Placeholder 2"/>
          <p:cNvSpPr>
            <a:spLocks noGrp="1"/>
          </p:cNvSpPr>
          <p:nvPr>
            <p:ph idx="1"/>
          </p:nvPr>
        </p:nvSpPr>
        <p:spPr/>
        <p:txBody>
          <a:bodyPr/>
          <a:lstStyle/>
          <a:p>
            <a:r>
              <a:rPr lang="en-US" altLang="fr-FR" dirty="0" smtClean="0"/>
              <a:t>State </a:t>
            </a:r>
            <a:r>
              <a:rPr lang="en-US" altLang="fr-FR" dirty="0"/>
              <a:t>the key messages to </a:t>
            </a:r>
            <a:r>
              <a:rPr lang="en-US" altLang="fr-FR" dirty="0" smtClean="0"/>
              <a:t>be communicated to patients </a:t>
            </a:r>
            <a:r>
              <a:rPr lang="en-US" altLang="fr-FR" dirty="0"/>
              <a:t>about viral load</a:t>
            </a:r>
          </a:p>
          <a:p>
            <a:r>
              <a:rPr lang="en-US" altLang="fr-FR" dirty="0" smtClean="0"/>
              <a:t>Identify </a:t>
            </a:r>
            <a:r>
              <a:rPr lang="en-US" altLang="fr-FR" dirty="0"/>
              <a:t>the tools and </a:t>
            </a:r>
            <a:r>
              <a:rPr lang="en-US" altLang="fr-FR" dirty="0" smtClean="0"/>
              <a:t>patient education settings that </a:t>
            </a:r>
            <a:r>
              <a:rPr lang="en-US" altLang="fr-FR" dirty="0"/>
              <a:t>can help spread key viral load messages </a:t>
            </a:r>
          </a:p>
          <a:p>
            <a:pPr marL="0" indent="0">
              <a:buNone/>
            </a:pPr>
            <a:endParaRPr lang="fr-FR" altLang="fr-FR" dirty="0" smtClean="0"/>
          </a:p>
        </p:txBody>
      </p:sp>
      <p:sp>
        <p:nvSpPr>
          <p:cNvPr id="3" name="Slide Number Placeholder 2"/>
          <p:cNvSpPr>
            <a:spLocks noGrp="1"/>
          </p:cNvSpPr>
          <p:nvPr>
            <p:ph type="sldNum" sz="quarter" idx="12"/>
          </p:nvPr>
        </p:nvSpPr>
        <p:spPr/>
        <p:txBody>
          <a:bodyPr/>
          <a:lstStyle/>
          <a:p>
            <a:pPr>
              <a:defRPr/>
            </a:pPr>
            <a:fld id="{18304387-3E81-4AED-83B9-B02BAFC7DE61}" type="slidenum">
              <a:rPr lang="en-GB" altLang="en-US" smtClean="0"/>
              <a:pPr>
                <a:defRPr/>
              </a:pPr>
              <a:t>2</a:t>
            </a:fld>
            <a:endParaRPr lang="en-GB" altLang="en-US"/>
          </a:p>
        </p:txBody>
      </p:sp>
    </p:spTree>
    <p:extLst>
      <p:ext uri="{BB962C8B-B14F-4D97-AF65-F5344CB8AC3E}">
        <p14:creationId xmlns:p14="http://schemas.microsoft.com/office/powerpoint/2010/main" val="343710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6513" y="1268413"/>
            <a:ext cx="5759450" cy="4248150"/>
          </a:xfrm>
        </p:spPr>
        <p:txBody>
          <a:bodyPr/>
          <a:lstStyle/>
          <a:p>
            <a:pPr eaLnBrk="1" hangingPunct="1"/>
            <a:r>
              <a:rPr lang="fr-BE" altLang="fr-FR" dirty="0" err="1" smtClean="0"/>
              <a:t>Shifting</a:t>
            </a:r>
            <a:r>
              <a:rPr lang="fr-BE" altLang="fr-FR" dirty="0" smtClean="0"/>
              <a:t> the </a:t>
            </a:r>
            <a:r>
              <a:rPr lang="fr-BE" altLang="fr-FR" dirty="0" err="1" smtClean="0"/>
              <a:t>paradigm</a:t>
            </a:r>
            <a:r>
              <a:rPr lang="fr-BE" altLang="fr-FR" dirty="0" smtClean="0"/>
              <a:t> </a:t>
            </a:r>
            <a:r>
              <a:rPr lang="fr-BE" altLang="fr-FR" dirty="0" err="1" smtClean="0"/>
              <a:t>from</a:t>
            </a:r>
            <a:r>
              <a:rPr lang="fr-BE" altLang="fr-FR" dirty="0" smtClean="0"/>
              <a:t/>
            </a:r>
            <a:br>
              <a:rPr lang="fr-BE" altLang="fr-FR" dirty="0" smtClean="0"/>
            </a:br>
            <a:r>
              <a:rPr lang="fr-BE" altLang="fr-FR" dirty="0" smtClean="0"/>
              <a:t>CD4 to viral </a:t>
            </a:r>
            <a:r>
              <a:rPr lang="fr-BE" altLang="fr-FR" dirty="0" err="1" smtClean="0"/>
              <a:t>load</a:t>
            </a:r>
            <a:r>
              <a:rPr lang="fr-BE" altLang="fr-FR" dirty="0" smtClean="0"/>
              <a:t> </a:t>
            </a:r>
            <a:r>
              <a:rPr lang="en-US" altLang="fr-FR" dirty="0" smtClean="0"/>
              <a:t/>
            </a:r>
            <a:br>
              <a:rPr lang="en-US" altLang="fr-FR" dirty="0" smtClean="0"/>
            </a:br>
            <a:endParaRPr lang="fr-BE" altLang="fr-FR" dirty="0" smtClean="0"/>
          </a:p>
        </p:txBody>
      </p:sp>
      <p:pic>
        <p:nvPicPr>
          <p:cNvPr id="40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51500" y="333375"/>
            <a:ext cx="3103563" cy="588803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8304387-3E81-4AED-83B9-B02BAFC7DE61}" type="slidenum">
              <a:rPr lang="en-GB" altLang="en-US" smtClean="0"/>
              <a:pPr>
                <a:defRPr/>
              </a:pPr>
              <a:t>3</a:t>
            </a:fld>
            <a:endParaRPr lang="en-GB" altLang="en-US"/>
          </a:p>
        </p:txBody>
      </p:sp>
    </p:spTree>
    <p:extLst>
      <p:ext uri="{BB962C8B-B14F-4D97-AF65-F5344CB8AC3E}">
        <p14:creationId xmlns:p14="http://schemas.microsoft.com/office/powerpoint/2010/main" val="90886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0" y="0"/>
            <a:ext cx="9144000" cy="1341438"/>
          </a:xfrm>
          <a:noFill/>
        </p:spPr>
        <p:txBody>
          <a:bodyPr>
            <a:normAutofit fontScale="90000"/>
          </a:bodyPr>
          <a:lstStyle/>
          <a:p>
            <a:pPr eaLnBrk="1" hangingPunct="1"/>
            <a:r>
              <a:rPr lang="en-US" dirty="0" smtClean="0">
                <a:solidFill>
                  <a:srgbClr val="C00000"/>
                </a:solidFill>
                <a:latin typeface="Calibri" panose="020F0502020204030204" pitchFamily="34" charset="0"/>
                <a:ea typeface="+mj-ea"/>
                <a:cs typeface="+mj-cs"/>
              </a:rPr>
              <a:t>Why</a:t>
            </a:r>
            <a:r>
              <a:rPr lang="en-US" dirty="0" smtClean="0">
                <a:solidFill>
                  <a:prstClr val="black"/>
                </a:solidFill>
                <a:latin typeface="Calibri" panose="020F0502020204030204" pitchFamily="34" charset="0"/>
                <a:ea typeface="+mj-ea"/>
                <a:cs typeface="+mj-cs"/>
              </a:rPr>
              <a:t> Do We Need to Educate Patients on Viral Load?</a:t>
            </a:r>
            <a:endParaRPr lang="fr-BE" altLang="fr-FR" dirty="0" smtClean="0">
              <a:latin typeface="Calibri" panose="020F0502020204030204" pitchFamily="34" charset="0"/>
            </a:endParaRPr>
          </a:p>
        </p:txBody>
      </p:sp>
      <p:pic>
        <p:nvPicPr>
          <p:cNvPr id="512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915" r="23578"/>
          <a:stretch/>
        </p:blipFill>
        <p:spPr bwMode="auto">
          <a:xfrm>
            <a:off x="315887" y="1571625"/>
            <a:ext cx="3427595" cy="4449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4139952" y="1533474"/>
            <a:ext cx="4546848" cy="4525963"/>
          </a:xfrm>
        </p:spPr>
        <p:txBody>
          <a:bodyPr/>
          <a:lstStyle/>
          <a:p>
            <a:pPr marL="0" lvl="0" indent="0" eaLnBrk="1" fontAlgn="auto" hangingPunct="1">
              <a:lnSpc>
                <a:spcPct val="90000"/>
              </a:lnSpc>
              <a:spcBef>
                <a:spcPts val="1000"/>
              </a:spcBef>
              <a:spcAft>
                <a:spcPts val="0"/>
              </a:spcAft>
              <a:buNone/>
            </a:pPr>
            <a:r>
              <a:rPr lang="en-US" sz="2400" b="1" dirty="0">
                <a:solidFill>
                  <a:srgbClr val="C00000"/>
                </a:solidFill>
                <a:ea typeface="+mn-ea"/>
                <a:cs typeface="+mn-cs"/>
              </a:rPr>
              <a:t>To reinforce adherence</a:t>
            </a:r>
          </a:p>
          <a:p>
            <a:pPr marL="0" lvl="0" indent="0" eaLnBrk="1" fontAlgn="auto" hangingPunct="1">
              <a:lnSpc>
                <a:spcPct val="90000"/>
              </a:lnSpc>
              <a:spcBef>
                <a:spcPts val="1000"/>
              </a:spcBef>
              <a:spcAft>
                <a:spcPts val="0"/>
              </a:spcAft>
              <a:buNone/>
            </a:pPr>
            <a:r>
              <a:rPr lang="en-US" sz="2000" dirty="0">
                <a:solidFill>
                  <a:prstClr val="black"/>
                </a:solidFill>
                <a:ea typeface="+mn-ea"/>
                <a:cs typeface="+mn-cs"/>
              </a:rPr>
              <a:t>«Your viral load is undetectable, which means you are taking your medicine correctly every day. Well done</a:t>
            </a:r>
            <a:r>
              <a:rPr lang="en-US" sz="2000" dirty="0" smtClean="0">
                <a:solidFill>
                  <a:prstClr val="black"/>
                </a:solidFill>
                <a:ea typeface="+mn-ea"/>
                <a:cs typeface="+mn-cs"/>
              </a:rPr>
              <a:t>!»</a:t>
            </a:r>
          </a:p>
          <a:p>
            <a:pPr marL="0" lvl="0" indent="0" eaLnBrk="1" fontAlgn="auto" hangingPunct="1">
              <a:lnSpc>
                <a:spcPct val="90000"/>
              </a:lnSpc>
              <a:spcBef>
                <a:spcPts val="1000"/>
              </a:spcBef>
              <a:spcAft>
                <a:spcPts val="0"/>
              </a:spcAft>
              <a:buNone/>
            </a:pPr>
            <a:endParaRPr lang="en-US" sz="2000" dirty="0">
              <a:solidFill>
                <a:prstClr val="black"/>
              </a:solidFill>
              <a:ea typeface="+mn-ea"/>
              <a:cs typeface="+mn-cs"/>
            </a:endParaRPr>
          </a:p>
          <a:p>
            <a:pPr marL="0" lvl="0" indent="0" eaLnBrk="1" fontAlgn="auto" hangingPunct="1">
              <a:lnSpc>
                <a:spcPct val="90000"/>
              </a:lnSpc>
              <a:spcBef>
                <a:spcPts val="1000"/>
              </a:spcBef>
              <a:spcAft>
                <a:spcPts val="0"/>
              </a:spcAft>
              <a:buNone/>
            </a:pPr>
            <a:r>
              <a:rPr lang="en-US" sz="2400" b="1" dirty="0">
                <a:solidFill>
                  <a:srgbClr val="C00000"/>
                </a:solidFill>
                <a:ea typeface="+mn-ea"/>
                <a:cs typeface="+mn-cs"/>
              </a:rPr>
              <a:t>To allow patients to request their viral load result</a:t>
            </a:r>
          </a:p>
          <a:p>
            <a:pPr marL="0" lvl="0" indent="0" eaLnBrk="1" fontAlgn="auto" hangingPunct="1">
              <a:lnSpc>
                <a:spcPct val="90000"/>
              </a:lnSpc>
              <a:spcBef>
                <a:spcPts val="1000"/>
              </a:spcBef>
              <a:spcAft>
                <a:spcPts val="0"/>
              </a:spcAft>
              <a:buNone/>
            </a:pPr>
            <a:r>
              <a:rPr lang="en-US" sz="2000" dirty="0">
                <a:solidFill>
                  <a:prstClr val="black"/>
                </a:solidFill>
                <a:ea typeface="+mn-ea"/>
                <a:cs typeface="+mn-cs"/>
              </a:rPr>
              <a:t>« Nurse, in my last visit you drew blood for viral load. I’d like to know if I am in good health, so could you please tell me my result? »</a:t>
            </a:r>
          </a:p>
          <a:p>
            <a:endParaRPr lang="en-US" dirty="0"/>
          </a:p>
        </p:txBody>
      </p:sp>
      <p:sp>
        <p:nvSpPr>
          <p:cNvPr id="5" name="Slide Number Placeholder 4"/>
          <p:cNvSpPr>
            <a:spLocks noGrp="1"/>
          </p:cNvSpPr>
          <p:nvPr>
            <p:ph type="sldNum" sz="quarter" idx="12"/>
          </p:nvPr>
        </p:nvSpPr>
        <p:spPr/>
        <p:txBody>
          <a:bodyPr/>
          <a:lstStyle/>
          <a:p>
            <a:pPr>
              <a:defRPr/>
            </a:pPr>
            <a:fld id="{18304387-3E81-4AED-83B9-B02BAFC7DE61}" type="slidenum">
              <a:rPr lang="en-GB" altLang="en-US" smtClean="0"/>
              <a:pPr>
                <a:defRPr/>
              </a:pPr>
              <a:t>4</a:t>
            </a:fld>
            <a:endParaRPr lang="en-GB" altLang="en-US"/>
          </a:p>
        </p:txBody>
      </p:sp>
    </p:spTree>
    <p:extLst>
      <p:ext uri="{BB962C8B-B14F-4D97-AF65-F5344CB8AC3E}">
        <p14:creationId xmlns:p14="http://schemas.microsoft.com/office/powerpoint/2010/main" val="3973949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0" y="0"/>
            <a:ext cx="9144000" cy="1143000"/>
          </a:xfrm>
          <a:noFill/>
        </p:spPr>
        <p:txBody>
          <a:bodyPr/>
          <a:lstStyle/>
          <a:p>
            <a:pPr eaLnBrk="1" hangingPunct="1"/>
            <a:r>
              <a:rPr lang="fr-BE" altLang="fr-FR" dirty="0" err="1" smtClean="0">
                <a:solidFill>
                  <a:srgbClr val="C00000"/>
                </a:solidFill>
              </a:rPr>
              <a:t>What</a:t>
            </a:r>
            <a:r>
              <a:rPr lang="fr-BE" altLang="fr-FR" dirty="0" smtClean="0"/>
              <a:t> do Patients </a:t>
            </a:r>
            <a:r>
              <a:rPr lang="fr-BE" altLang="fr-FR" dirty="0" err="1" smtClean="0"/>
              <a:t>Need</a:t>
            </a:r>
            <a:r>
              <a:rPr lang="fr-BE" altLang="fr-FR" dirty="0" smtClean="0"/>
              <a:t> to Know?</a:t>
            </a:r>
          </a:p>
        </p:txBody>
      </p:sp>
      <p:graphicFrame>
        <p:nvGraphicFramePr>
          <p:cNvPr id="6" name="Content Placeholder 4"/>
          <p:cNvGraphicFramePr>
            <a:graphicFrameLocks/>
          </p:cNvGraphicFramePr>
          <p:nvPr>
            <p:extLst>
              <p:ext uri="{D42A27DB-BD31-4B8C-83A1-F6EECF244321}">
                <p14:modId xmlns:p14="http://schemas.microsoft.com/office/powerpoint/2010/main" val="917986268"/>
              </p:ext>
            </p:extLst>
          </p:nvPr>
        </p:nvGraphicFramePr>
        <p:xfrm>
          <a:off x="-1260648" y="1628800"/>
          <a:ext cx="784887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186437" y="3023079"/>
            <a:ext cx="4041747" cy="646331"/>
          </a:xfrm>
          <a:prstGeom prst="rect">
            <a:avLst/>
          </a:prstGeom>
          <a:noFill/>
        </p:spPr>
        <p:txBody>
          <a:bodyPr wrap="none" rtlCol="0">
            <a:spAutoFit/>
          </a:bodyPr>
          <a:lstStyle/>
          <a:p>
            <a:r>
              <a:rPr lang="en-US" sz="3600" dirty="0" smtClean="0">
                <a:latin typeface="Arial Black" panose="020B0A04020102020204" pitchFamily="34" charset="0"/>
              </a:rPr>
              <a:t>Keep It Simple!</a:t>
            </a:r>
            <a:endParaRPr lang="en-US" sz="3600" dirty="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pPr>
              <a:defRPr/>
            </a:pPr>
            <a:fld id="{18304387-3E81-4AED-83B9-B02BAFC7DE61}" type="slidenum">
              <a:rPr lang="en-GB" altLang="en-US" smtClean="0"/>
              <a:pPr>
                <a:defRPr/>
              </a:pPr>
              <a:t>5</a:t>
            </a:fld>
            <a:endParaRPr lang="en-GB" altLang="en-US"/>
          </a:p>
        </p:txBody>
      </p:sp>
    </p:spTree>
    <p:extLst>
      <p:ext uri="{BB962C8B-B14F-4D97-AF65-F5344CB8AC3E}">
        <p14:creationId xmlns:p14="http://schemas.microsoft.com/office/powerpoint/2010/main" val="407025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04800" y="1556792"/>
            <a:ext cx="4267200" cy="4009292"/>
          </a:xfrm>
        </p:spPr>
        <p:txBody>
          <a:bodyPr/>
          <a:lstStyle/>
          <a:p>
            <a:pPr marL="0" indent="0" eaLnBrk="1" hangingPunct="1">
              <a:buNone/>
            </a:pPr>
            <a:r>
              <a:rPr lang="en-US" altLang="en-US" sz="2400" dirty="0">
                <a:solidFill>
                  <a:srgbClr val="336600"/>
                </a:solidFill>
                <a:latin typeface="Impact" panose="020B0806030902050204" pitchFamily="34" charset="0"/>
              </a:rPr>
              <a:t>Purpose</a:t>
            </a:r>
            <a:r>
              <a:rPr lang="en-US" altLang="en-US" sz="2400" dirty="0"/>
              <a:t>  </a:t>
            </a:r>
          </a:p>
          <a:p>
            <a:pPr marL="0" indent="0" eaLnBrk="1" hangingPunct="1">
              <a:buClr>
                <a:srgbClr val="660066"/>
              </a:buClr>
              <a:buSzPct val="60000"/>
              <a:buNone/>
            </a:pPr>
            <a:r>
              <a:rPr lang="en-US" altLang="en-US" sz="2400" dirty="0"/>
              <a:t>To </a:t>
            </a:r>
            <a:r>
              <a:rPr lang="en-US" altLang="en-US" sz="2400" dirty="0" smtClean="0"/>
              <a:t>identify what questions a patient might ask about viral load, or the topics that patient education must cover</a:t>
            </a:r>
            <a:endParaRPr lang="en-US" altLang="en-US" sz="2400" dirty="0"/>
          </a:p>
          <a:p>
            <a:pPr marL="0" indent="0" eaLnBrk="1" hangingPunct="1">
              <a:buClr>
                <a:srgbClr val="660066"/>
              </a:buClr>
              <a:buSzPct val="60000"/>
              <a:buNone/>
            </a:pPr>
            <a:endParaRPr lang="en-US" altLang="en-US" sz="2400" dirty="0">
              <a:solidFill>
                <a:srgbClr val="336600"/>
              </a:solidFill>
              <a:latin typeface="Impact" panose="020B0806030902050204" pitchFamily="34" charset="0"/>
            </a:endParaRPr>
          </a:p>
          <a:p>
            <a:pPr marL="0" indent="0" eaLnBrk="1" hangingPunct="1">
              <a:buClr>
                <a:srgbClr val="660066"/>
              </a:buClr>
              <a:buSzPct val="60000"/>
              <a:buNone/>
            </a:pPr>
            <a:r>
              <a:rPr lang="en-US" altLang="en-US" sz="2400" dirty="0">
                <a:solidFill>
                  <a:srgbClr val="336600"/>
                </a:solidFill>
                <a:latin typeface="Impact" panose="020B0806030902050204" pitchFamily="34" charset="0"/>
              </a:rPr>
              <a:t>What will you need?</a:t>
            </a:r>
            <a:r>
              <a:rPr lang="en-US" altLang="en-US" sz="2400" dirty="0"/>
              <a:t> </a:t>
            </a:r>
          </a:p>
          <a:p>
            <a:pPr eaLnBrk="1" hangingPunct="1">
              <a:buClr>
                <a:srgbClr val="660066"/>
              </a:buClr>
              <a:buSzPct val="100000"/>
            </a:pPr>
            <a:r>
              <a:rPr lang="en-US" altLang="en-US" sz="2400" dirty="0" smtClean="0"/>
              <a:t>Pen and post-it notes</a:t>
            </a:r>
          </a:p>
          <a:p>
            <a:pPr eaLnBrk="1" hangingPunct="1">
              <a:buClr>
                <a:srgbClr val="660066"/>
              </a:buClr>
              <a:buSzPct val="100000"/>
            </a:pPr>
            <a:r>
              <a:rPr lang="en-US" altLang="en-US" sz="2400" dirty="0" smtClean="0"/>
              <a:t>Flipchart</a:t>
            </a:r>
          </a:p>
        </p:txBody>
      </p:sp>
      <p:sp>
        <p:nvSpPr>
          <p:cNvPr id="10244" name="Rectangle 4"/>
          <p:cNvSpPr>
            <a:spLocks noChangeArrowheads="1"/>
          </p:cNvSpPr>
          <p:nvPr/>
        </p:nvSpPr>
        <p:spPr bwMode="auto">
          <a:xfrm>
            <a:off x="4648200" y="1556792"/>
            <a:ext cx="42672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defRPr>
                <a:solidFill>
                  <a:schemeClr val="tx1"/>
                </a:solidFill>
                <a:latin typeface="Arial" panose="020B0604020202020204" pitchFamily="34" charset="0"/>
              </a:defRPr>
            </a:lvl1pPr>
            <a:lvl2pPr marL="579438" indent="-2365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spcAft>
                <a:spcPts val="600"/>
              </a:spcAft>
              <a:buClr>
                <a:srgbClr val="660066"/>
              </a:buClr>
              <a:buSzPct val="60000"/>
              <a:buFont typeface="Wingdings" panose="05000000000000000000" pitchFamily="2" charset="2"/>
              <a:buNone/>
            </a:pPr>
            <a:r>
              <a:rPr lang="en-US" altLang="en-US" sz="2400" dirty="0">
                <a:solidFill>
                  <a:srgbClr val="336600"/>
                </a:solidFill>
                <a:latin typeface="Impact" panose="020B0806030902050204" pitchFamily="34" charset="0"/>
              </a:rPr>
              <a:t>What will you do?</a:t>
            </a:r>
            <a:r>
              <a:rPr lang="en-US" altLang="en-US" sz="2400" dirty="0">
                <a:solidFill>
                  <a:prstClr val="black"/>
                </a:solidFill>
                <a:latin typeface="Impact" panose="020B0806030902050204" pitchFamily="34" charset="0"/>
              </a:rPr>
              <a:t> </a:t>
            </a:r>
          </a:p>
          <a:p>
            <a:pPr marL="0" indent="0" eaLnBrk="1" hangingPunct="1">
              <a:spcBef>
                <a:spcPts val="600"/>
              </a:spcBef>
              <a:spcAft>
                <a:spcPts val="600"/>
              </a:spcAft>
              <a:buClr>
                <a:srgbClr val="660066"/>
              </a:buClr>
              <a:buSzPct val="60000"/>
              <a:buFont typeface="Wingdings" panose="05000000000000000000" pitchFamily="2" charset="2"/>
              <a:buNone/>
            </a:pPr>
            <a:r>
              <a:rPr lang="en-US" altLang="en-US" sz="2400" dirty="0" smtClean="0">
                <a:solidFill>
                  <a:prstClr val="black"/>
                </a:solidFill>
              </a:rPr>
              <a:t>Work in pairs and: </a:t>
            </a:r>
          </a:p>
          <a:p>
            <a:pPr marL="342900" indent="-342900" eaLnBrk="1" hangingPunct="1">
              <a:spcBef>
                <a:spcPts val="600"/>
              </a:spcBef>
              <a:spcAft>
                <a:spcPts val="600"/>
              </a:spcAft>
              <a:buClr>
                <a:srgbClr val="660066"/>
              </a:buClr>
              <a:buSzPct val="60000"/>
              <a:buFont typeface="Wingdings" panose="05000000000000000000" pitchFamily="2" charset="2"/>
              <a:buChar char="§"/>
            </a:pPr>
            <a:r>
              <a:rPr lang="en-US" altLang="en-US" sz="2200" dirty="0">
                <a:solidFill>
                  <a:prstClr val="black"/>
                </a:solidFill>
              </a:rPr>
              <a:t>Brainstorm </a:t>
            </a:r>
            <a:r>
              <a:rPr lang="en-US" altLang="en-US" sz="2200" dirty="0" smtClean="0">
                <a:solidFill>
                  <a:prstClr val="black"/>
                </a:solidFill>
              </a:rPr>
              <a:t>with your partner to list the </a:t>
            </a:r>
            <a:r>
              <a:rPr lang="en-US" altLang="en-US" sz="2200" u="sng" dirty="0" smtClean="0">
                <a:solidFill>
                  <a:prstClr val="black"/>
                </a:solidFill>
              </a:rPr>
              <a:t>top 3 questions or topics</a:t>
            </a:r>
            <a:r>
              <a:rPr lang="en-US" altLang="en-US" sz="2200" dirty="0" smtClean="0">
                <a:solidFill>
                  <a:prstClr val="black"/>
                </a:solidFill>
              </a:rPr>
              <a:t> patient education must address</a:t>
            </a:r>
            <a:endParaRPr lang="en-US" altLang="en-US" sz="2200" dirty="0">
              <a:solidFill>
                <a:prstClr val="black"/>
              </a:solidFill>
            </a:endParaRPr>
          </a:p>
          <a:p>
            <a:pPr marL="342900" indent="-342900" eaLnBrk="1" hangingPunct="1">
              <a:spcBef>
                <a:spcPts val="600"/>
              </a:spcBef>
              <a:spcAft>
                <a:spcPts val="600"/>
              </a:spcAft>
              <a:buClr>
                <a:srgbClr val="660066"/>
              </a:buClr>
              <a:buSzPct val="60000"/>
              <a:buFont typeface="Wingdings" panose="05000000000000000000" pitchFamily="2" charset="2"/>
              <a:buChar char="§"/>
            </a:pPr>
            <a:r>
              <a:rPr lang="en-US" altLang="en-US" sz="2200" dirty="0" smtClean="0">
                <a:solidFill>
                  <a:prstClr val="black"/>
                </a:solidFill>
              </a:rPr>
              <a:t>Write each question/topic on a post-it note and stick it to the flipchart</a:t>
            </a:r>
          </a:p>
          <a:p>
            <a:pPr marL="342900" indent="-342900" eaLnBrk="1" hangingPunct="1">
              <a:spcBef>
                <a:spcPts val="600"/>
              </a:spcBef>
              <a:spcAft>
                <a:spcPts val="600"/>
              </a:spcAft>
              <a:buClr>
                <a:srgbClr val="660066"/>
              </a:buClr>
              <a:buSzPct val="60000"/>
              <a:buFont typeface="Wingdings" panose="05000000000000000000" pitchFamily="2" charset="2"/>
              <a:buChar char="§"/>
            </a:pPr>
            <a:r>
              <a:rPr lang="en-US" altLang="en-US" sz="2200" dirty="0" smtClean="0">
                <a:solidFill>
                  <a:prstClr val="black"/>
                </a:solidFill>
              </a:rPr>
              <a:t>Participate </a:t>
            </a:r>
            <a:r>
              <a:rPr lang="en-US" altLang="en-US" sz="2200" dirty="0">
                <a:solidFill>
                  <a:prstClr val="black"/>
                </a:solidFill>
              </a:rPr>
              <a:t>in large-group </a:t>
            </a:r>
            <a:r>
              <a:rPr lang="en-US" altLang="en-US" sz="2200" dirty="0" smtClean="0">
                <a:solidFill>
                  <a:prstClr val="black"/>
                </a:solidFill>
              </a:rPr>
              <a:t>discussion</a:t>
            </a:r>
            <a:endParaRPr lang="en-US" altLang="en-US" sz="2200" dirty="0">
              <a:solidFill>
                <a:prstClr val="black"/>
              </a:solidFill>
            </a:endParaRPr>
          </a:p>
        </p:txBody>
      </p:sp>
      <p:pic>
        <p:nvPicPr>
          <p:cNvPr id="1024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4053" y="5566084"/>
            <a:ext cx="666750" cy="849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Text Box 6"/>
          <p:cNvSpPr txBox="1">
            <a:spLocks noChangeArrowheads="1"/>
          </p:cNvSpPr>
          <p:nvPr/>
        </p:nvSpPr>
        <p:spPr bwMode="auto">
          <a:xfrm>
            <a:off x="7720838" y="6416007"/>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solidFill>
                  <a:prstClr val="black"/>
                </a:solidFill>
              </a:rPr>
              <a:t>5 </a:t>
            </a:r>
            <a:r>
              <a:rPr lang="en-US" altLang="en-US" dirty="0">
                <a:solidFill>
                  <a:prstClr val="black"/>
                </a:solidFill>
              </a:rPr>
              <a:t>minutes</a:t>
            </a:r>
          </a:p>
        </p:txBody>
      </p:sp>
      <p:sp>
        <p:nvSpPr>
          <p:cNvPr id="15" name="Title 1"/>
          <p:cNvSpPr txBox="1">
            <a:spLocks/>
          </p:cNvSpPr>
          <p:nvPr/>
        </p:nvSpPr>
        <p:spPr bwMode="auto">
          <a:xfrm>
            <a:off x="0" y="9108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dirty="0" smtClean="0">
                <a:solidFill>
                  <a:prstClr val="black"/>
                </a:solidFill>
              </a:rPr>
              <a:t>Activity 5A: What Do Patients Need to Know About Viral Load?</a:t>
            </a:r>
            <a:endParaRPr lang="en-US" sz="4000" dirty="0">
              <a:solidFill>
                <a:prstClr val="black"/>
              </a:solidFill>
            </a:endParaRPr>
          </a:p>
        </p:txBody>
      </p:sp>
      <p:sp>
        <p:nvSpPr>
          <p:cNvPr id="4" name="Slide Number Placeholder 3"/>
          <p:cNvSpPr>
            <a:spLocks noGrp="1"/>
          </p:cNvSpPr>
          <p:nvPr>
            <p:ph type="sldNum" sz="quarter" idx="12"/>
          </p:nvPr>
        </p:nvSpPr>
        <p:spPr/>
        <p:txBody>
          <a:bodyPr/>
          <a:lstStyle/>
          <a:p>
            <a:pPr>
              <a:defRPr/>
            </a:pPr>
            <a:fld id="{98B7D4E7-1B40-4F19-BB39-2F915590C373}" type="slidenum">
              <a:rPr lang="en-GB" altLang="en-US" smtClean="0">
                <a:solidFill>
                  <a:prstClr val="black"/>
                </a:solidFill>
              </a:rPr>
              <a:pPr>
                <a:defRPr/>
              </a:pPr>
              <a:t>6</a:t>
            </a:fld>
            <a:endParaRPr lang="en-GB" altLang="en-US" dirty="0">
              <a:solidFill>
                <a:prstClr val="black"/>
              </a:solidFill>
            </a:endParaRPr>
          </a:p>
        </p:txBody>
      </p:sp>
    </p:spTree>
    <p:extLst>
      <p:ext uri="{BB962C8B-B14F-4D97-AF65-F5344CB8AC3E}">
        <p14:creationId xmlns:p14="http://schemas.microsoft.com/office/powerpoint/2010/main" val="774921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2"/>
          <p:cNvSpPr txBox="1">
            <a:spLocks/>
          </p:cNvSpPr>
          <p:nvPr/>
        </p:nvSpPr>
        <p:spPr bwMode="auto">
          <a:xfrm>
            <a:off x="0" y="0"/>
            <a:ext cx="9144000" cy="1143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fr-BE" altLang="fr-FR" sz="4400" b="1" dirty="0" smtClean="0"/>
              <a:t>Key Questions/Topics for Patient Education</a:t>
            </a:r>
            <a:endParaRPr lang="fr-BE" altLang="fr-FR" sz="4400" b="1" dirty="0"/>
          </a:p>
        </p:txBody>
      </p:sp>
      <p:sp>
        <p:nvSpPr>
          <p:cNvPr id="5" name="Text Placeholder 4"/>
          <p:cNvSpPr>
            <a:spLocks noGrp="1"/>
          </p:cNvSpPr>
          <p:nvPr>
            <p:ph type="body" sz="half" idx="2"/>
          </p:nvPr>
        </p:nvSpPr>
        <p:spPr>
          <a:xfrm>
            <a:off x="457200" y="1435100"/>
            <a:ext cx="8219256" cy="4691063"/>
          </a:xfrm>
        </p:spPr>
        <p:txBody>
          <a:bodyPr>
            <a:normAutofit/>
          </a:bodyPr>
          <a:lstStyle/>
          <a:p>
            <a:pPr marL="514350" indent="-514350">
              <a:buFont typeface="+mj-lt"/>
              <a:buAutoNum type="arabicPeriod"/>
            </a:pPr>
            <a:r>
              <a:rPr lang="en-US" sz="2800" b="1" dirty="0" smtClean="0"/>
              <a:t>What</a:t>
            </a:r>
            <a:r>
              <a:rPr lang="en-US" sz="2800" dirty="0" smtClean="0"/>
              <a:t> is viral load?</a:t>
            </a:r>
          </a:p>
          <a:p>
            <a:pPr marL="514350" indent="-514350">
              <a:buFont typeface="+mj-lt"/>
              <a:buAutoNum type="arabicPeriod"/>
            </a:pPr>
            <a:r>
              <a:rPr lang="en-US" sz="2800" b="1" dirty="0" smtClean="0"/>
              <a:t>Why</a:t>
            </a:r>
            <a:r>
              <a:rPr lang="en-US" sz="2800" dirty="0" smtClean="0"/>
              <a:t> do you need a viral load test?</a:t>
            </a:r>
          </a:p>
          <a:p>
            <a:pPr marL="742950" lvl="1" indent="-285750">
              <a:buFont typeface="Arial" panose="020B0604020202020204" pitchFamily="34" charset="0"/>
              <a:buChar char="•"/>
            </a:pPr>
            <a:r>
              <a:rPr lang="en-US" sz="2600" dirty="0"/>
              <a:t>What is the goal of ARV treatment?</a:t>
            </a:r>
          </a:p>
          <a:p>
            <a:pPr marL="742950" lvl="1" indent="-285750">
              <a:buFont typeface="Arial" panose="020B0604020202020204" pitchFamily="34" charset="0"/>
              <a:buChar char="•"/>
            </a:pPr>
            <a:r>
              <a:rPr lang="en-US" sz="2600" dirty="0"/>
              <a:t>How do </a:t>
            </a:r>
            <a:r>
              <a:rPr lang="en-US" sz="2600" dirty="0" smtClean="0"/>
              <a:t>you know </a:t>
            </a:r>
            <a:r>
              <a:rPr lang="en-US" sz="2600" dirty="0"/>
              <a:t>if your ARV treatment is working?</a:t>
            </a:r>
          </a:p>
          <a:p>
            <a:pPr marL="514350" indent="-514350">
              <a:buFont typeface="+mj-lt"/>
              <a:buAutoNum type="arabicPeriod"/>
            </a:pPr>
            <a:r>
              <a:rPr lang="en-US" sz="2800" b="1" dirty="0" smtClean="0"/>
              <a:t>When</a:t>
            </a:r>
            <a:r>
              <a:rPr lang="en-US" sz="2800" dirty="0" smtClean="0"/>
              <a:t> should you have a viral load test?</a:t>
            </a:r>
          </a:p>
          <a:p>
            <a:pPr marL="514350" indent="-514350">
              <a:buFont typeface="+mj-lt"/>
              <a:buAutoNum type="arabicPeriod"/>
            </a:pPr>
            <a:r>
              <a:rPr lang="en-US" sz="2800" b="1" dirty="0" smtClean="0"/>
              <a:t>What</a:t>
            </a:r>
            <a:r>
              <a:rPr lang="en-US" sz="2800" dirty="0" smtClean="0"/>
              <a:t> does your viral load result mean?</a:t>
            </a:r>
          </a:p>
          <a:p>
            <a:pPr marL="742950" lvl="1" indent="-285750">
              <a:buFont typeface="Arial" panose="020B0604020202020204" pitchFamily="34" charset="0"/>
              <a:buChar char="•"/>
            </a:pPr>
            <a:r>
              <a:rPr lang="en-US" sz="2600" dirty="0" smtClean="0"/>
              <a:t>low or undetectable viral load result</a:t>
            </a:r>
          </a:p>
          <a:p>
            <a:pPr marL="742950" lvl="1" indent="-285750">
              <a:buFont typeface="Arial" panose="020B0604020202020204" pitchFamily="34" charset="0"/>
              <a:buChar char="•"/>
            </a:pPr>
            <a:r>
              <a:rPr lang="en-US" sz="2600" dirty="0" smtClean="0"/>
              <a:t>high viral load result</a:t>
            </a:r>
          </a:p>
          <a:p>
            <a:pPr marL="285750" indent="-2857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pPr>
              <a:defRPr/>
            </a:pPr>
            <a:fld id="{E119A2E3-7C6B-4487-B2D0-B368A24ED279}" type="slidenum">
              <a:rPr lang="en-GB" altLang="en-US" smtClean="0"/>
              <a:pPr>
                <a:defRPr/>
              </a:pPr>
              <a:t>7</a:t>
            </a:fld>
            <a:endParaRPr lang="en-GB" altLang="en-US"/>
          </a:p>
        </p:txBody>
      </p:sp>
    </p:spTree>
    <p:extLst>
      <p:ext uri="{BB962C8B-B14F-4D97-AF65-F5344CB8AC3E}">
        <p14:creationId xmlns:p14="http://schemas.microsoft.com/office/powerpoint/2010/main" val="12228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04800" y="1556792"/>
            <a:ext cx="4267200" cy="4009292"/>
          </a:xfrm>
        </p:spPr>
        <p:txBody>
          <a:bodyPr/>
          <a:lstStyle/>
          <a:p>
            <a:pPr marL="0" indent="0" eaLnBrk="1" hangingPunct="1">
              <a:buNone/>
            </a:pPr>
            <a:r>
              <a:rPr lang="en-US" altLang="en-US" sz="2400" dirty="0">
                <a:solidFill>
                  <a:srgbClr val="336600"/>
                </a:solidFill>
                <a:latin typeface="Impact" panose="020B0806030902050204" pitchFamily="34" charset="0"/>
              </a:rPr>
              <a:t>Purpose</a:t>
            </a:r>
            <a:r>
              <a:rPr lang="en-US" altLang="en-US" sz="2400" dirty="0"/>
              <a:t>  </a:t>
            </a:r>
          </a:p>
          <a:p>
            <a:pPr marL="0" indent="0" eaLnBrk="1" hangingPunct="1">
              <a:buClr>
                <a:srgbClr val="660066"/>
              </a:buClr>
              <a:buSzPct val="60000"/>
              <a:buNone/>
            </a:pPr>
            <a:r>
              <a:rPr lang="en-US" altLang="en-US" sz="2400" dirty="0"/>
              <a:t>To </a:t>
            </a:r>
            <a:r>
              <a:rPr lang="en-US" altLang="en-US" sz="2400" dirty="0" smtClean="0"/>
              <a:t>create </a:t>
            </a:r>
            <a:r>
              <a:rPr lang="en-US" altLang="en-US" sz="2400" b="1" i="1" dirty="0" smtClean="0"/>
              <a:t>clear</a:t>
            </a:r>
            <a:r>
              <a:rPr lang="en-US" altLang="en-US" sz="2400" b="1" i="1" dirty="0"/>
              <a:t>, concise, and </a:t>
            </a:r>
            <a:r>
              <a:rPr lang="en-US" altLang="en-US" sz="2400" b="1" i="1" dirty="0" smtClean="0"/>
              <a:t>consistent </a:t>
            </a:r>
            <a:r>
              <a:rPr lang="en-US" altLang="en-US" sz="2400" dirty="0" smtClean="0"/>
              <a:t>key messages that communicate effectively with patients about viral load</a:t>
            </a:r>
            <a:endParaRPr lang="en-US" altLang="en-US" sz="2400" dirty="0"/>
          </a:p>
          <a:p>
            <a:pPr marL="0" indent="0" eaLnBrk="1" hangingPunct="1">
              <a:buClr>
                <a:srgbClr val="660066"/>
              </a:buClr>
              <a:buSzPct val="60000"/>
              <a:buNone/>
            </a:pPr>
            <a:endParaRPr lang="en-US" altLang="en-US" sz="2400" dirty="0">
              <a:solidFill>
                <a:srgbClr val="336600"/>
              </a:solidFill>
              <a:latin typeface="Impact" panose="020B0806030902050204" pitchFamily="34" charset="0"/>
            </a:endParaRPr>
          </a:p>
          <a:p>
            <a:pPr marL="0" indent="0" eaLnBrk="1" hangingPunct="1">
              <a:buClr>
                <a:srgbClr val="660066"/>
              </a:buClr>
              <a:buSzPct val="60000"/>
              <a:buNone/>
            </a:pPr>
            <a:r>
              <a:rPr lang="en-US" altLang="en-US" sz="2400" dirty="0">
                <a:solidFill>
                  <a:srgbClr val="336600"/>
                </a:solidFill>
                <a:latin typeface="Impact" panose="020B0806030902050204" pitchFamily="34" charset="0"/>
              </a:rPr>
              <a:t>What will you need?</a:t>
            </a:r>
            <a:r>
              <a:rPr lang="en-US" altLang="en-US" sz="2400" dirty="0"/>
              <a:t> </a:t>
            </a:r>
          </a:p>
          <a:p>
            <a:pPr eaLnBrk="1" hangingPunct="1">
              <a:buClr>
                <a:srgbClr val="660066"/>
              </a:buClr>
              <a:buSzPct val="100000"/>
            </a:pPr>
            <a:r>
              <a:rPr lang="en-US" altLang="en-US" sz="2400" dirty="0" smtClean="0"/>
              <a:t>Questions from the previous slide</a:t>
            </a:r>
          </a:p>
          <a:p>
            <a:pPr eaLnBrk="1" hangingPunct="1">
              <a:buClr>
                <a:srgbClr val="660066"/>
              </a:buClr>
              <a:buSzPct val="100000"/>
            </a:pPr>
            <a:r>
              <a:rPr lang="en-US" altLang="en-US" sz="2400" dirty="0" smtClean="0"/>
              <a:t>Pen and post-it notes</a:t>
            </a:r>
          </a:p>
          <a:p>
            <a:pPr eaLnBrk="1" hangingPunct="1">
              <a:buClr>
                <a:srgbClr val="660066"/>
              </a:buClr>
              <a:buSzPct val="100000"/>
            </a:pPr>
            <a:r>
              <a:rPr lang="en-US" altLang="en-US" sz="2400" dirty="0" smtClean="0"/>
              <a:t>Flipchart</a:t>
            </a:r>
          </a:p>
        </p:txBody>
      </p:sp>
      <p:sp>
        <p:nvSpPr>
          <p:cNvPr id="10244" name="Rectangle 4"/>
          <p:cNvSpPr>
            <a:spLocks noChangeArrowheads="1"/>
          </p:cNvSpPr>
          <p:nvPr/>
        </p:nvSpPr>
        <p:spPr bwMode="auto">
          <a:xfrm>
            <a:off x="4648200" y="1556792"/>
            <a:ext cx="42672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defRPr>
                <a:solidFill>
                  <a:schemeClr val="tx1"/>
                </a:solidFill>
                <a:latin typeface="Arial" panose="020B0604020202020204" pitchFamily="34" charset="0"/>
              </a:defRPr>
            </a:lvl1pPr>
            <a:lvl2pPr marL="579438" indent="-2365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spcAft>
                <a:spcPts val="600"/>
              </a:spcAft>
              <a:buClr>
                <a:srgbClr val="660066"/>
              </a:buClr>
              <a:buSzPct val="60000"/>
              <a:buFont typeface="Wingdings" panose="05000000000000000000" pitchFamily="2" charset="2"/>
              <a:buNone/>
            </a:pPr>
            <a:r>
              <a:rPr lang="en-US" altLang="en-US" sz="2400" dirty="0">
                <a:solidFill>
                  <a:srgbClr val="336600"/>
                </a:solidFill>
                <a:latin typeface="Impact" panose="020B0806030902050204" pitchFamily="34" charset="0"/>
              </a:rPr>
              <a:t>What will you do?</a:t>
            </a:r>
            <a:r>
              <a:rPr lang="en-US" altLang="en-US" sz="2400" dirty="0">
                <a:solidFill>
                  <a:prstClr val="black"/>
                </a:solidFill>
                <a:latin typeface="Impact" panose="020B0806030902050204" pitchFamily="34" charset="0"/>
              </a:rPr>
              <a:t> </a:t>
            </a:r>
          </a:p>
          <a:p>
            <a:pPr marL="0" indent="0" eaLnBrk="1" hangingPunct="1">
              <a:spcBef>
                <a:spcPts val="600"/>
              </a:spcBef>
              <a:spcAft>
                <a:spcPts val="600"/>
              </a:spcAft>
              <a:buClr>
                <a:srgbClr val="660066"/>
              </a:buClr>
              <a:buSzPct val="60000"/>
              <a:buFont typeface="Wingdings" panose="05000000000000000000" pitchFamily="2" charset="2"/>
              <a:buNone/>
            </a:pPr>
            <a:r>
              <a:rPr lang="en-US" altLang="en-US" sz="2400" dirty="0" smtClean="0">
                <a:solidFill>
                  <a:prstClr val="black"/>
                </a:solidFill>
              </a:rPr>
              <a:t>Work in pairs and: </a:t>
            </a:r>
          </a:p>
          <a:p>
            <a:pPr marL="342900" indent="-342900" eaLnBrk="1" hangingPunct="1">
              <a:spcBef>
                <a:spcPts val="600"/>
              </a:spcBef>
              <a:spcAft>
                <a:spcPts val="600"/>
              </a:spcAft>
              <a:buClr>
                <a:srgbClr val="660066"/>
              </a:buClr>
              <a:buSzPct val="60000"/>
              <a:buFont typeface="Wingdings" panose="05000000000000000000" pitchFamily="2" charset="2"/>
              <a:buChar char="§"/>
            </a:pPr>
            <a:r>
              <a:rPr lang="en-US" altLang="en-US" sz="2200" dirty="0">
                <a:solidFill>
                  <a:prstClr val="black"/>
                </a:solidFill>
              </a:rPr>
              <a:t>Brainstorm </a:t>
            </a:r>
            <a:r>
              <a:rPr lang="en-US" altLang="en-US" sz="2200" dirty="0" smtClean="0">
                <a:solidFill>
                  <a:prstClr val="black"/>
                </a:solidFill>
              </a:rPr>
              <a:t>with your partner to </a:t>
            </a:r>
            <a:r>
              <a:rPr lang="en-US" altLang="en-US" sz="2200" dirty="0">
                <a:solidFill>
                  <a:prstClr val="black"/>
                </a:solidFill>
              </a:rPr>
              <a:t>create </a:t>
            </a:r>
            <a:r>
              <a:rPr lang="en-US" altLang="en-US" sz="2200" u="sng" dirty="0" smtClean="0">
                <a:solidFill>
                  <a:prstClr val="black"/>
                </a:solidFill>
              </a:rPr>
              <a:t>3 </a:t>
            </a:r>
            <a:r>
              <a:rPr lang="en-US" altLang="en-US" sz="2200" u="sng" dirty="0">
                <a:solidFill>
                  <a:prstClr val="black"/>
                </a:solidFill>
              </a:rPr>
              <a:t>key messages</a:t>
            </a:r>
            <a:r>
              <a:rPr lang="en-US" altLang="en-US" sz="2200" dirty="0">
                <a:solidFill>
                  <a:prstClr val="black"/>
                </a:solidFill>
              </a:rPr>
              <a:t> </a:t>
            </a:r>
            <a:r>
              <a:rPr lang="en-US" altLang="en-US" sz="2200" dirty="0" smtClean="0">
                <a:solidFill>
                  <a:prstClr val="black"/>
                </a:solidFill>
              </a:rPr>
              <a:t>for patients education about viral load</a:t>
            </a:r>
            <a:endParaRPr lang="en-US" altLang="en-US" sz="2200" dirty="0">
              <a:solidFill>
                <a:prstClr val="black"/>
              </a:solidFill>
            </a:endParaRPr>
          </a:p>
          <a:p>
            <a:pPr marL="342900" indent="-342900" eaLnBrk="1" hangingPunct="1">
              <a:spcBef>
                <a:spcPts val="600"/>
              </a:spcBef>
              <a:spcAft>
                <a:spcPts val="600"/>
              </a:spcAft>
              <a:buClr>
                <a:srgbClr val="660066"/>
              </a:buClr>
              <a:buSzPct val="60000"/>
              <a:buFont typeface="Wingdings" panose="05000000000000000000" pitchFamily="2" charset="2"/>
              <a:buChar char="§"/>
            </a:pPr>
            <a:r>
              <a:rPr lang="en-US" altLang="en-US" sz="2200" dirty="0" smtClean="0">
                <a:solidFill>
                  <a:prstClr val="black"/>
                </a:solidFill>
              </a:rPr>
              <a:t>Write each key message on a post-it note and stick it to the flipchart</a:t>
            </a:r>
          </a:p>
          <a:p>
            <a:pPr marL="342900" indent="-342900" eaLnBrk="1" hangingPunct="1">
              <a:spcBef>
                <a:spcPts val="600"/>
              </a:spcBef>
              <a:spcAft>
                <a:spcPts val="600"/>
              </a:spcAft>
              <a:buClr>
                <a:srgbClr val="660066"/>
              </a:buClr>
              <a:buSzPct val="60000"/>
              <a:buFont typeface="Wingdings" panose="05000000000000000000" pitchFamily="2" charset="2"/>
              <a:buChar char="§"/>
            </a:pPr>
            <a:r>
              <a:rPr lang="en-US" altLang="en-US" sz="2200" dirty="0" smtClean="0">
                <a:solidFill>
                  <a:prstClr val="black"/>
                </a:solidFill>
              </a:rPr>
              <a:t>Participate </a:t>
            </a:r>
            <a:r>
              <a:rPr lang="en-US" altLang="en-US" sz="2200" dirty="0">
                <a:solidFill>
                  <a:prstClr val="black"/>
                </a:solidFill>
              </a:rPr>
              <a:t>in large-group </a:t>
            </a:r>
            <a:r>
              <a:rPr lang="en-US" altLang="en-US" sz="2200" dirty="0" smtClean="0">
                <a:solidFill>
                  <a:prstClr val="black"/>
                </a:solidFill>
              </a:rPr>
              <a:t>discussion</a:t>
            </a:r>
            <a:endParaRPr lang="en-US" altLang="en-US" sz="2200" dirty="0">
              <a:solidFill>
                <a:prstClr val="black"/>
              </a:solidFill>
            </a:endParaRPr>
          </a:p>
        </p:txBody>
      </p:sp>
      <p:pic>
        <p:nvPicPr>
          <p:cNvPr id="1024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4053" y="5566084"/>
            <a:ext cx="666750" cy="849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Text Box 6"/>
          <p:cNvSpPr txBox="1">
            <a:spLocks noChangeArrowheads="1"/>
          </p:cNvSpPr>
          <p:nvPr/>
        </p:nvSpPr>
        <p:spPr bwMode="auto">
          <a:xfrm>
            <a:off x="7720838" y="6416007"/>
            <a:ext cx="13131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solidFill>
                  <a:prstClr val="black"/>
                </a:solidFill>
              </a:rPr>
              <a:t>10 </a:t>
            </a:r>
            <a:r>
              <a:rPr lang="en-US" altLang="en-US" dirty="0">
                <a:solidFill>
                  <a:prstClr val="black"/>
                </a:solidFill>
              </a:rPr>
              <a:t>minutes</a:t>
            </a:r>
          </a:p>
        </p:txBody>
      </p:sp>
      <p:sp>
        <p:nvSpPr>
          <p:cNvPr id="15" name="Title 1"/>
          <p:cNvSpPr txBox="1">
            <a:spLocks/>
          </p:cNvSpPr>
          <p:nvPr/>
        </p:nvSpPr>
        <p:spPr bwMode="auto">
          <a:xfrm>
            <a:off x="0" y="9108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dirty="0" smtClean="0">
                <a:solidFill>
                  <a:prstClr val="black"/>
                </a:solidFill>
              </a:rPr>
              <a:t>Activity 5B: Key Messages for Viral Load for Patients</a:t>
            </a:r>
            <a:endParaRPr lang="en-US" sz="4000" dirty="0">
              <a:solidFill>
                <a:prstClr val="black"/>
              </a:solidFill>
            </a:endParaRPr>
          </a:p>
        </p:txBody>
      </p:sp>
      <p:sp>
        <p:nvSpPr>
          <p:cNvPr id="4" name="Slide Number Placeholder 3"/>
          <p:cNvSpPr>
            <a:spLocks noGrp="1"/>
          </p:cNvSpPr>
          <p:nvPr>
            <p:ph type="sldNum" sz="quarter" idx="12"/>
          </p:nvPr>
        </p:nvSpPr>
        <p:spPr/>
        <p:txBody>
          <a:bodyPr/>
          <a:lstStyle/>
          <a:p>
            <a:pPr>
              <a:defRPr/>
            </a:pPr>
            <a:fld id="{18304387-3E81-4AED-83B9-B02BAFC7DE61}" type="slidenum">
              <a:rPr lang="en-GB" altLang="en-US" smtClean="0"/>
              <a:pPr>
                <a:defRPr/>
              </a:pPr>
              <a:t>8</a:t>
            </a:fld>
            <a:endParaRPr lang="en-GB" altLang="en-US"/>
          </a:p>
        </p:txBody>
      </p:sp>
    </p:spTree>
    <p:extLst>
      <p:ext uri="{BB962C8B-B14F-4D97-AF65-F5344CB8AC3E}">
        <p14:creationId xmlns:p14="http://schemas.microsoft.com/office/powerpoint/2010/main" val="2545168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69" y="760655"/>
            <a:ext cx="4824536" cy="395329"/>
          </a:xfrm>
        </p:spPr>
        <p:txBody>
          <a:bodyPr/>
          <a:lstStyle/>
          <a:p>
            <a:pPr marL="0" indent="0" algn="ctr">
              <a:buNone/>
            </a:pPr>
            <a:r>
              <a:rPr lang="fr-BE" sz="2000" i="1" dirty="0" smtClean="0"/>
              <a:t>Viral </a:t>
            </a:r>
            <a:r>
              <a:rPr lang="fr-BE" sz="2000" i="1" dirty="0" err="1" smtClean="0"/>
              <a:t>load</a:t>
            </a:r>
            <a:r>
              <a:rPr lang="fr-BE" sz="2000" i="1" dirty="0" smtClean="0"/>
              <a:t> </a:t>
            </a:r>
            <a:r>
              <a:rPr lang="fr-BE" sz="2000" i="1" dirty="0" err="1" smtClean="0"/>
              <a:t>leaflets</a:t>
            </a:r>
            <a:r>
              <a:rPr lang="fr-BE" sz="2000" i="1" dirty="0" smtClean="0"/>
              <a:t> for </a:t>
            </a:r>
            <a:r>
              <a:rPr lang="fr-BE" sz="2000" i="1" dirty="0" err="1" smtClean="0"/>
              <a:t>literate</a:t>
            </a:r>
            <a:r>
              <a:rPr lang="fr-BE" sz="2000" i="1" dirty="0" smtClean="0"/>
              <a:t> patients</a:t>
            </a:r>
            <a:endParaRPr lang="fr-BE" sz="2000"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72069"/>
            <a:ext cx="3853770" cy="2747381"/>
          </a:xfrm>
          <a:prstGeom prst="rect">
            <a:avLst/>
          </a:prstGeom>
          <a:ln w="12700">
            <a:solidFill>
              <a:schemeClr val="tx1"/>
            </a:solidFill>
          </a:ln>
        </p:spPr>
        <p:style>
          <a:lnRef idx="3">
            <a:schemeClr val="lt1"/>
          </a:lnRef>
          <a:fillRef idx="1">
            <a:schemeClr val="accent1"/>
          </a:fillRef>
          <a:effectRef idx="1">
            <a:schemeClr val="accent1"/>
          </a:effectRef>
          <a:fontRef idx="minor">
            <a:schemeClr val="lt1"/>
          </a:fontRef>
        </p:style>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18824"/>
            <a:ext cx="3820358" cy="2702651"/>
          </a:xfrm>
          <a:prstGeom prst="rect">
            <a:avLst/>
          </a:prstGeom>
          <a:ln w="12700">
            <a:solidFill>
              <a:schemeClr val="tx1"/>
            </a:solidFill>
          </a:ln>
        </p:spPr>
        <p:style>
          <a:lnRef idx="3">
            <a:schemeClr val="lt1"/>
          </a:lnRef>
          <a:fillRef idx="1">
            <a:schemeClr val="accent1"/>
          </a:fillRef>
          <a:effectRef idx="1">
            <a:schemeClr val="accent1"/>
          </a:effectRef>
          <a:fontRef idx="minor">
            <a:schemeClr val="lt1"/>
          </a:fontRef>
        </p:style>
      </p:pic>
      <p:sp>
        <p:nvSpPr>
          <p:cNvPr id="6" name="Title 2"/>
          <p:cNvSpPr>
            <a:spLocks noGrp="1"/>
          </p:cNvSpPr>
          <p:nvPr>
            <p:ph type="title"/>
          </p:nvPr>
        </p:nvSpPr>
        <p:spPr>
          <a:xfrm>
            <a:off x="0" y="0"/>
            <a:ext cx="9144000" cy="764704"/>
          </a:xfrm>
          <a:noFill/>
        </p:spPr>
        <p:txBody>
          <a:bodyPr>
            <a:normAutofit/>
          </a:bodyPr>
          <a:lstStyle/>
          <a:p>
            <a:pPr eaLnBrk="1" hangingPunct="1"/>
            <a:r>
              <a:rPr lang="fr-BE" altLang="fr-FR" dirty="0" smtClean="0"/>
              <a:t>Tools for Patient Education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528" y="1155984"/>
            <a:ext cx="2331435" cy="3497152"/>
          </a:xfrm>
          <a:prstGeom prst="rect">
            <a:avLst/>
          </a:prstGeom>
        </p:spPr>
      </p:pic>
      <p:sp>
        <p:nvSpPr>
          <p:cNvPr id="9" name="Content Placeholder 2"/>
          <p:cNvSpPr txBox="1">
            <a:spLocks/>
          </p:cNvSpPr>
          <p:nvPr/>
        </p:nvSpPr>
        <p:spPr bwMode="auto">
          <a:xfrm>
            <a:off x="7244093" y="2568785"/>
            <a:ext cx="1951856" cy="76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BE" sz="2000" i="1" dirty="0" smtClean="0"/>
              <a:t>Education </a:t>
            </a:r>
            <a:r>
              <a:rPr lang="fr-BE" sz="2000" i="1" dirty="0" err="1" smtClean="0"/>
              <a:t>Flipchart</a:t>
            </a:r>
            <a:endParaRPr lang="fr-BE" sz="2000" i="1"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2997" y="4937715"/>
            <a:ext cx="1671096" cy="1671096"/>
          </a:xfrm>
          <a:prstGeom prst="rect">
            <a:avLst/>
          </a:prstGeom>
        </p:spPr>
      </p:pic>
      <p:sp>
        <p:nvSpPr>
          <p:cNvPr id="11" name="Content Placeholder 2"/>
          <p:cNvSpPr txBox="1">
            <a:spLocks/>
          </p:cNvSpPr>
          <p:nvPr/>
        </p:nvSpPr>
        <p:spPr bwMode="auto">
          <a:xfrm>
            <a:off x="7244093" y="5491747"/>
            <a:ext cx="1951856" cy="76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BE" sz="2000" i="1" dirty="0" smtClean="0"/>
              <a:t>Stickers</a:t>
            </a:r>
            <a:endParaRPr lang="fr-BE" sz="2000" i="1" dirty="0"/>
          </a:p>
        </p:txBody>
      </p:sp>
      <p:sp>
        <p:nvSpPr>
          <p:cNvPr id="8" name="Slide Number Placeholder 7"/>
          <p:cNvSpPr>
            <a:spLocks noGrp="1"/>
          </p:cNvSpPr>
          <p:nvPr>
            <p:ph type="sldNum" sz="quarter" idx="12"/>
          </p:nvPr>
        </p:nvSpPr>
        <p:spPr/>
        <p:txBody>
          <a:bodyPr/>
          <a:lstStyle/>
          <a:p>
            <a:pPr>
              <a:defRPr/>
            </a:pPr>
            <a:fld id="{18304387-3E81-4AED-83B9-B02BAFC7DE61}" type="slidenum">
              <a:rPr lang="en-GB" altLang="en-US" smtClean="0"/>
              <a:pPr>
                <a:defRPr/>
              </a:pPr>
              <a:t>9</a:t>
            </a:fld>
            <a:endParaRPr lang="en-GB" altLang="en-US" dirty="0"/>
          </a:p>
        </p:txBody>
      </p:sp>
    </p:spTree>
    <p:extLst>
      <p:ext uri="{BB962C8B-B14F-4D97-AF65-F5344CB8AC3E}">
        <p14:creationId xmlns:p14="http://schemas.microsoft.com/office/powerpoint/2010/main" val="2388761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3274</TotalTime>
  <Words>578</Words>
  <Application>Microsoft Office PowerPoint</Application>
  <PresentationFormat>On-screen Show (4:3)</PresentationFormat>
  <Paragraphs>131</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MS PGothic</vt:lpstr>
      <vt:lpstr>MS PGothic</vt:lpstr>
      <vt:lpstr>Aharoni</vt:lpstr>
      <vt:lpstr>Arial</vt:lpstr>
      <vt:lpstr>Arial Black</vt:lpstr>
      <vt:lpstr>Calibri</vt:lpstr>
      <vt:lpstr>Impact</vt:lpstr>
      <vt:lpstr>Times New Roman</vt:lpstr>
      <vt:lpstr>Wingdings</vt:lpstr>
      <vt:lpstr>Office Theme</vt:lpstr>
      <vt:lpstr>1_Office Theme</vt:lpstr>
      <vt:lpstr>Module 5: Educating Patients about Viral Load</vt:lpstr>
      <vt:lpstr>Module 5: Objectives</vt:lpstr>
      <vt:lpstr>Shifting the paradigm from CD4 to viral load  </vt:lpstr>
      <vt:lpstr>Why Do We Need to Educate Patients on Viral Load?</vt:lpstr>
      <vt:lpstr>What do Patients Need to Know?</vt:lpstr>
      <vt:lpstr>PowerPoint Presentation</vt:lpstr>
      <vt:lpstr>PowerPoint Presentation</vt:lpstr>
      <vt:lpstr>PowerPoint Presentation</vt:lpstr>
      <vt:lpstr>Tools for Patient Education</vt:lpstr>
      <vt:lpstr>Who Needs to Know About Viral Load Monitoring? </vt:lpstr>
      <vt:lpstr>How to Educate Patients about Viral Load Monitoring? </vt:lpstr>
      <vt:lpstr>PowerPoint Presentation</vt:lpstr>
      <vt:lpstr>PowerPoint Presentation</vt:lpstr>
      <vt:lpstr>Module 5: Key Messages</vt:lpstr>
    </vt:vector>
  </TitlesOfParts>
  <Company>MSF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Background</dc:title>
  <dc:creator>Helen Bygrave</dc:creator>
  <cp:lastModifiedBy>Yao, Katy (CDC/CGH/DGHA)</cp:lastModifiedBy>
  <cp:revision>265</cp:revision>
  <cp:lastPrinted>2016-07-26T19:55:01Z</cp:lastPrinted>
  <dcterms:created xsi:type="dcterms:W3CDTF">2015-02-02T11:08:09Z</dcterms:created>
  <dcterms:modified xsi:type="dcterms:W3CDTF">2016-11-22T16:56:14Z</dcterms:modified>
</cp:coreProperties>
</file>